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33"/>
  </p:notesMasterIdLst>
  <p:sldIdLst>
    <p:sldId id="256" r:id="rId2"/>
    <p:sldId id="258" r:id="rId3"/>
    <p:sldId id="261" r:id="rId4"/>
    <p:sldId id="309" r:id="rId5"/>
    <p:sldId id="263" r:id="rId6"/>
    <p:sldId id="310" r:id="rId7"/>
    <p:sldId id="262" r:id="rId8"/>
    <p:sldId id="264" r:id="rId9"/>
    <p:sldId id="266" r:id="rId10"/>
    <p:sldId id="265" r:id="rId11"/>
    <p:sldId id="268" r:id="rId12"/>
    <p:sldId id="311" r:id="rId13"/>
    <p:sldId id="312" r:id="rId14"/>
    <p:sldId id="313" r:id="rId15"/>
    <p:sldId id="272" r:id="rId16"/>
    <p:sldId id="314" r:id="rId17"/>
    <p:sldId id="276" r:id="rId18"/>
    <p:sldId id="275" r:id="rId19"/>
    <p:sldId id="315" r:id="rId20"/>
    <p:sldId id="316" r:id="rId21"/>
    <p:sldId id="317" r:id="rId22"/>
    <p:sldId id="269" r:id="rId23"/>
    <p:sldId id="271" r:id="rId24"/>
    <p:sldId id="273" r:id="rId25"/>
    <p:sldId id="277" r:id="rId26"/>
    <p:sldId id="322" r:id="rId27"/>
    <p:sldId id="278" r:id="rId28"/>
    <p:sldId id="318" r:id="rId29"/>
    <p:sldId id="319" r:id="rId30"/>
    <p:sldId id="320" r:id="rId31"/>
    <p:sldId id="321" r:id="rId32"/>
  </p:sldIdLst>
  <p:sldSz cx="9144000" cy="5143500" type="screen16x9"/>
  <p:notesSz cx="6858000" cy="9144000"/>
  <p:embeddedFontLst>
    <p:embeddedFont>
      <p:font typeface="Calibri" panose="020F0502020204030204" pitchFamily="34" charset="0"/>
      <p:regular r:id="rId34"/>
      <p:bold r:id="rId35"/>
      <p:italic r:id="rId36"/>
      <p:boldItalic r:id="rId37"/>
    </p:embeddedFont>
    <p:embeddedFont>
      <p:font typeface="Fira Sans Extra Condensed Medium" panose="020B0604020202020204" charset="0"/>
      <p:regular r:id="rId38"/>
      <p:bold r:id="rId39"/>
      <p:italic r:id="rId40"/>
      <p:boldItalic r:id="rId41"/>
    </p:embeddedFont>
    <p:embeddedFont>
      <p:font typeface="Pacifico" panose="020B0604020202020204" charset="0"/>
      <p:regular r:id="rId42"/>
    </p:embeddedFont>
    <p:embeddedFont>
      <p:font typeface="Quicksand" panose="020B0604020202020204" charset="0"/>
      <p:regular r:id="rId43"/>
      <p:bold r:id="rId44"/>
    </p:embeddedFont>
    <p:embeddedFont>
      <p:font typeface="Quicksand Light" panose="020B0604020202020204" charset="0"/>
      <p:regular r:id="rId45"/>
      <p:bold r:id="rId46"/>
    </p:embeddedFont>
    <p:embeddedFont>
      <p:font typeface="Roboto" panose="020B0604020202020204" charset="0"/>
      <p:regular r:id="rId47"/>
      <p:bold r:id="rId48"/>
      <p:italic r:id="rId49"/>
      <p:boldItalic r:id="rId50"/>
    </p:embeddedFont>
    <p:embeddedFont>
      <p:font typeface="Tahoma" panose="020B0604030504040204" pitchFamily="34" charset="0"/>
      <p:regular r:id="rId51"/>
      <p:bold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BAB0825-683D-4B80-AFA4-E167CF33D4B9}">
  <a:tblStyle styleId="{9BAB0825-683D-4B80-AFA4-E167CF33D4B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91f75dc55c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91f75dc55c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5303f80478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5303f80478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303f80478_0_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303f80478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5303f80478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5303f80478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5303f80478_0_1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5303f80478_0_1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5303f80478_0_1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5303f80478_0_1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303f8047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303f8047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29233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5303f80478_0_6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5303f80478_0_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8d650b1287_0_3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8d650b1287_0_3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5303f80478_0_1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5303f80478_0_1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8d650b128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8d650b12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91f75dc55c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91f75dc55c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303f8047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303f8047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43540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8d650b1287_0_17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8d650b1287_0_1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303f8047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303f8047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5303f80478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5303f80478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8109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5303f80478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5303f80478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303f8047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303f8047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1597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303f80478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303f80478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8c07566cc1_0_6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8c07566cc1_0_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303f80478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303f80478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43750" y="1625188"/>
            <a:ext cx="6856500" cy="14547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Font typeface="Pacifico"/>
              <a:buNone/>
              <a:defRPr sz="8500">
                <a:latin typeface="Pacifico"/>
                <a:ea typeface="Pacifico"/>
                <a:cs typeface="Pacifico"/>
                <a:sym typeface="Pacifico"/>
              </a:defRPr>
            </a:lvl1pPr>
            <a:lvl2pPr lvl="1" algn="ctr">
              <a:spcBef>
                <a:spcPts val="0"/>
              </a:spcBef>
              <a:spcAft>
                <a:spcPts val="0"/>
              </a:spcAft>
              <a:buClr>
                <a:schemeClr val="lt2"/>
              </a:buClr>
              <a:buSzPts val="5200"/>
              <a:buFont typeface="Pacifico"/>
              <a:buNone/>
              <a:defRPr sz="5200">
                <a:solidFill>
                  <a:schemeClr val="lt2"/>
                </a:solidFill>
                <a:latin typeface="Pacifico"/>
                <a:ea typeface="Pacifico"/>
                <a:cs typeface="Pacifico"/>
                <a:sym typeface="Pacifico"/>
              </a:defRPr>
            </a:lvl2pPr>
            <a:lvl3pPr lvl="2" algn="ctr">
              <a:spcBef>
                <a:spcPts val="0"/>
              </a:spcBef>
              <a:spcAft>
                <a:spcPts val="0"/>
              </a:spcAft>
              <a:buClr>
                <a:schemeClr val="lt2"/>
              </a:buClr>
              <a:buSzPts val="5200"/>
              <a:buFont typeface="Pacifico"/>
              <a:buNone/>
              <a:defRPr sz="5200">
                <a:solidFill>
                  <a:schemeClr val="lt2"/>
                </a:solidFill>
                <a:latin typeface="Pacifico"/>
                <a:ea typeface="Pacifico"/>
                <a:cs typeface="Pacifico"/>
                <a:sym typeface="Pacifico"/>
              </a:defRPr>
            </a:lvl3pPr>
            <a:lvl4pPr lvl="3" algn="ctr">
              <a:spcBef>
                <a:spcPts val="0"/>
              </a:spcBef>
              <a:spcAft>
                <a:spcPts val="0"/>
              </a:spcAft>
              <a:buClr>
                <a:schemeClr val="lt2"/>
              </a:buClr>
              <a:buSzPts val="5200"/>
              <a:buFont typeface="Pacifico"/>
              <a:buNone/>
              <a:defRPr sz="5200">
                <a:solidFill>
                  <a:schemeClr val="lt2"/>
                </a:solidFill>
                <a:latin typeface="Pacifico"/>
                <a:ea typeface="Pacifico"/>
                <a:cs typeface="Pacifico"/>
                <a:sym typeface="Pacifico"/>
              </a:defRPr>
            </a:lvl4pPr>
            <a:lvl5pPr lvl="4" algn="ctr">
              <a:spcBef>
                <a:spcPts val="0"/>
              </a:spcBef>
              <a:spcAft>
                <a:spcPts val="0"/>
              </a:spcAft>
              <a:buClr>
                <a:schemeClr val="lt2"/>
              </a:buClr>
              <a:buSzPts val="5200"/>
              <a:buFont typeface="Pacifico"/>
              <a:buNone/>
              <a:defRPr sz="5200">
                <a:solidFill>
                  <a:schemeClr val="lt2"/>
                </a:solidFill>
                <a:latin typeface="Pacifico"/>
                <a:ea typeface="Pacifico"/>
                <a:cs typeface="Pacifico"/>
                <a:sym typeface="Pacifico"/>
              </a:defRPr>
            </a:lvl5pPr>
            <a:lvl6pPr lvl="5" algn="ctr">
              <a:spcBef>
                <a:spcPts val="0"/>
              </a:spcBef>
              <a:spcAft>
                <a:spcPts val="0"/>
              </a:spcAft>
              <a:buClr>
                <a:schemeClr val="lt2"/>
              </a:buClr>
              <a:buSzPts val="5200"/>
              <a:buFont typeface="Pacifico"/>
              <a:buNone/>
              <a:defRPr sz="5200">
                <a:solidFill>
                  <a:schemeClr val="lt2"/>
                </a:solidFill>
                <a:latin typeface="Pacifico"/>
                <a:ea typeface="Pacifico"/>
                <a:cs typeface="Pacifico"/>
                <a:sym typeface="Pacifico"/>
              </a:defRPr>
            </a:lvl6pPr>
            <a:lvl7pPr lvl="6" algn="ctr">
              <a:spcBef>
                <a:spcPts val="0"/>
              </a:spcBef>
              <a:spcAft>
                <a:spcPts val="0"/>
              </a:spcAft>
              <a:buClr>
                <a:schemeClr val="lt2"/>
              </a:buClr>
              <a:buSzPts val="5200"/>
              <a:buFont typeface="Pacifico"/>
              <a:buNone/>
              <a:defRPr sz="5200">
                <a:solidFill>
                  <a:schemeClr val="lt2"/>
                </a:solidFill>
                <a:latin typeface="Pacifico"/>
                <a:ea typeface="Pacifico"/>
                <a:cs typeface="Pacifico"/>
                <a:sym typeface="Pacifico"/>
              </a:defRPr>
            </a:lvl7pPr>
            <a:lvl8pPr lvl="7" algn="ctr">
              <a:spcBef>
                <a:spcPts val="0"/>
              </a:spcBef>
              <a:spcAft>
                <a:spcPts val="0"/>
              </a:spcAft>
              <a:buClr>
                <a:schemeClr val="lt2"/>
              </a:buClr>
              <a:buSzPts val="5200"/>
              <a:buFont typeface="Pacifico"/>
              <a:buNone/>
              <a:defRPr sz="5200">
                <a:solidFill>
                  <a:schemeClr val="lt2"/>
                </a:solidFill>
                <a:latin typeface="Pacifico"/>
                <a:ea typeface="Pacifico"/>
                <a:cs typeface="Pacifico"/>
                <a:sym typeface="Pacifico"/>
              </a:defRPr>
            </a:lvl8pPr>
            <a:lvl9pPr lvl="8" algn="ctr">
              <a:spcBef>
                <a:spcPts val="0"/>
              </a:spcBef>
              <a:spcAft>
                <a:spcPts val="0"/>
              </a:spcAft>
              <a:buClr>
                <a:schemeClr val="lt2"/>
              </a:buClr>
              <a:buSzPts val="5200"/>
              <a:buFont typeface="Pacifico"/>
              <a:buNone/>
              <a:defRPr sz="5200">
                <a:solidFill>
                  <a:schemeClr val="lt2"/>
                </a:solidFill>
                <a:latin typeface="Pacifico"/>
                <a:ea typeface="Pacifico"/>
                <a:cs typeface="Pacifico"/>
                <a:sym typeface="Pacifico"/>
              </a:defRPr>
            </a:lvl9pPr>
          </a:lstStyle>
          <a:p>
            <a:endParaRPr/>
          </a:p>
        </p:txBody>
      </p:sp>
      <p:sp>
        <p:nvSpPr>
          <p:cNvPr id="10" name="Google Shape;10;p2"/>
          <p:cNvSpPr txBox="1">
            <a:spLocks noGrp="1"/>
          </p:cNvSpPr>
          <p:nvPr>
            <p:ph type="subTitle" idx="1"/>
          </p:nvPr>
        </p:nvSpPr>
        <p:spPr>
          <a:xfrm>
            <a:off x="1143550" y="2853850"/>
            <a:ext cx="6856800" cy="489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2">
  <p:cSld name="MAIN_POINT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a:off x="1529550" y="1421408"/>
            <a:ext cx="6084900" cy="2300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7200"/>
              <a:buNone/>
              <a:defRPr sz="8000"/>
            </a:lvl1pPr>
            <a:lvl2pPr lvl="1" algn="ctr" rtl="0">
              <a:spcBef>
                <a:spcPts val="0"/>
              </a:spcBef>
              <a:spcAft>
                <a:spcPts val="0"/>
              </a:spcAft>
              <a:buClr>
                <a:schemeClr val="accent1"/>
              </a:buClr>
              <a:buSzPts val="7200"/>
              <a:buNone/>
              <a:defRPr sz="7200">
                <a:solidFill>
                  <a:schemeClr val="accent1"/>
                </a:solidFill>
              </a:defRPr>
            </a:lvl2pPr>
            <a:lvl3pPr lvl="2" algn="ctr" rtl="0">
              <a:spcBef>
                <a:spcPts val="0"/>
              </a:spcBef>
              <a:spcAft>
                <a:spcPts val="0"/>
              </a:spcAft>
              <a:buClr>
                <a:schemeClr val="accent1"/>
              </a:buClr>
              <a:buSzPts val="7200"/>
              <a:buNone/>
              <a:defRPr sz="7200">
                <a:solidFill>
                  <a:schemeClr val="accent1"/>
                </a:solidFill>
              </a:defRPr>
            </a:lvl3pPr>
            <a:lvl4pPr lvl="3" algn="ctr" rtl="0">
              <a:spcBef>
                <a:spcPts val="0"/>
              </a:spcBef>
              <a:spcAft>
                <a:spcPts val="0"/>
              </a:spcAft>
              <a:buClr>
                <a:schemeClr val="accent1"/>
              </a:buClr>
              <a:buSzPts val="7200"/>
              <a:buNone/>
              <a:defRPr sz="7200">
                <a:solidFill>
                  <a:schemeClr val="accent1"/>
                </a:solidFill>
              </a:defRPr>
            </a:lvl4pPr>
            <a:lvl5pPr lvl="4" algn="ctr" rtl="0">
              <a:spcBef>
                <a:spcPts val="0"/>
              </a:spcBef>
              <a:spcAft>
                <a:spcPts val="0"/>
              </a:spcAft>
              <a:buClr>
                <a:schemeClr val="accent1"/>
              </a:buClr>
              <a:buSzPts val="7200"/>
              <a:buNone/>
              <a:defRPr sz="7200">
                <a:solidFill>
                  <a:schemeClr val="accent1"/>
                </a:solidFill>
              </a:defRPr>
            </a:lvl5pPr>
            <a:lvl6pPr lvl="5" algn="ctr" rtl="0">
              <a:spcBef>
                <a:spcPts val="0"/>
              </a:spcBef>
              <a:spcAft>
                <a:spcPts val="0"/>
              </a:spcAft>
              <a:buClr>
                <a:schemeClr val="accent1"/>
              </a:buClr>
              <a:buSzPts val="7200"/>
              <a:buNone/>
              <a:defRPr sz="7200">
                <a:solidFill>
                  <a:schemeClr val="accent1"/>
                </a:solidFill>
              </a:defRPr>
            </a:lvl6pPr>
            <a:lvl7pPr lvl="6" algn="ctr" rtl="0">
              <a:spcBef>
                <a:spcPts val="0"/>
              </a:spcBef>
              <a:spcAft>
                <a:spcPts val="0"/>
              </a:spcAft>
              <a:buClr>
                <a:schemeClr val="accent1"/>
              </a:buClr>
              <a:buSzPts val="7200"/>
              <a:buNone/>
              <a:defRPr sz="7200">
                <a:solidFill>
                  <a:schemeClr val="accent1"/>
                </a:solidFill>
              </a:defRPr>
            </a:lvl7pPr>
            <a:lvl8pPr lvl="7" algn="ctr" rtl="0">
              <a:spcBef>
                <a:spcPts val="0"/>
              </a:spcBef>
              <a:spcAft>
                <a:spcPts val="0"/>
              </a:spcAft>
              <a:buClr>
                <a:schemeClr val="accent1"/>
              </a:buClr>
              <a:buSzPts val="7200"/>
              <a:buNone/>
              <a:defRPr sz="7200">
                <a:solidFill>
                  <a:schemeClr val="accent1"/>
                </a:solidFill>
              </a:defRPr>
            </a:lvl8pPr>
            <a:lvl9pPr lvl="8" algn="ctr" rtl="0">
              <a:spcBef>
                <a:spcPts val="0"/>
              </a:spcBef>
              <a:spcAft>
                <a:spcPts val="0"/>
              </a:spcAft>
              <a:buClr>
                <a:schemeClr val="accent1"/>
              </a:buClr>
              <a:buSzPts val="7200"/>
              <a:buNone/>
              <a:defRPr sz="7200">
                <a:solidFill>
                  <a:schemeClr val="accen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3">
  <p:cSld name="CUSTOM_10">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20"/>
          <p:cNvSpPr txBox="1">
            <a:spLocks noGrp="1"/>
          </p:cNvSpPr>
          <p:nvPr>
            <p:ph type="title"/>
          </p:nvPr>
        </p:nvSpPr>
        <p:spPr>
          <a:xfrm>
            <a:off x="726225" y="438312"/>
            <a:ext cx="77322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4">
  <p:cSld name="CUSTOM_11">
    <p:bg>
      <p:bgPr>
        <a:blipFill>
          <a:blip r:embed="rId2">
            <a:alphaModFix/>
          </a:blip>
          <a:stretch>
            <a:fillRect/>
          </a:stretch>
        </a:blipFill>
        <a:effectLst/>
      </p:bgPr>
    </p:bg>
    <p:spTree>
      <p:nvGrpSpPr>
        <p:cNvPr id="1" name="Shape 113"/>
        <p:cNvGrpSpPr/>
        <p:nvPr/>
      </p:nvGrpSpPr>
      <p:grpSpPr>
        <a:xfrm>
          <a:off x="0" y="0"/>
          <a:ext cx="0" cy="0"/>
          <a:chOff x="0" y="0"/>
          <a:chExt cx="0" cy="0"/>
        </a:xfrm>
      </p:grpSpPr>
      <p:sp>
        <p:nvSpPr>
          <p:cNvPr id="114" name="Google Shape;114;p24"/>
          <p:cNvSpPr txBox="1">
            <a:spLocks noGrp="1"/>
          </p:cNvSpPr>
          <p:nvPr>
            <p:ph type="title"/>
          </p:nvPr>
        </p:nvSpPr>
        <p:spPr>
          <a:xfrm>
            <a:off x="726225" y="438312"/>
            <a:ext cx="3135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3">
  <p:cSld name="SECTION_TITLE_AND_DESCRIPTION_1">
    <p:bg>
      <p:bgPr>
        <a:blipFill>
          <a:blip r:embed="rId2">
            <a:alphaModFix/>
          </a:blip>
          <a:stretch>
            <a:fillRect/>
          </a:stretch>
        </a:blipFill>
        <a:effectLst/>
      </p:bgPr>
    </p:bg>
    <p:spTree>
      <p:nvGrpSpPr>
        <p:cNvPr id="1" name="Shape 115"/>
        <p:cNvGrpSpPr/>
        <p:nvPr/>
      </p:nvGrpSpPr>
      <p:grpSpPr>
        <a:xfrm>
          <a:off x="0" y="0"/>
          <a:ext cx="0" cy="0"/>
          <a:chOff x="0" y="0"/>
          <a:chExt cx="0" cy="0"/>
        </a:xfrm>
      </p:grpSpPr>
      <p:sp>
        <p:nvSpPr>
          <p:cNvPr id="116" name="Google Shape;116;p25"/>
          <p:cNvSpPr txBox="1">
            <a:spLocks noGrp="1"/>
          </p:cNvSpPr>
          <p:nvPr>
            <p:ph type="title"/>
          </p:nvPr>
        </p:nvSpPr>
        <p:spPr>
          <a:xfrm>
            <a:off x="726225" y="438312"/>
            <a:ext cx="7732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7" name="Google Shape;117;p25"/>
          <p:cNvSpPr txBox="1">
            <a:spLocks noGrp="1"/>
          </p:cNvSpPr>
          <p:nvPr>
            <p:ph type="subTitle" idx="1"/>
          </p:nvPr>
        </p:nvSpPr>
        <p:spPr>
          <a:xfrm>
            <a:off x="3841425" y="1509325"/>
            <a:ext cx="4617000" cy="2631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12">
    <p:bg>
      <p:bgPr>
        <a:blipFill>
          <a:blip r:embed="rId2">
            <a:alphaModFix/>
          </a:blip>
          <a:stretch>
            <a:fillRect/>
          </a:stretch>
        </a:blipFill>
        <a:effectLst/>
      </p:bgPr>
    </p:bg>
    <p:spTree>
      <p:nvGrpSpPr>
        <p:cNvPr id="1" name="Shape 118"/>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
  <p:cSld name="CUSTOM_13">
    <p:bg>
      <p:bgPr>
        <a:blipFill>
          <a:blip r:embed="rId2">
            <a:alphaModFix/>
          </a:blip>
          <a:stretch>
            <a:fillRect/>
          </a:stretch>
        </a:blipFill>
        <a:effectLst/>
      </p:bgPr>
    </p:bg>
    <p:spTree>
      <p:nvGrpSpPr>
        <p:cNvPr id="1" name="Shape 119"/>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3">
  <p:cSld name="CUSTOM_14">
    <p:bg>
      <p:bgPr>
        <a:blipFill>
          <a:blip r:embed="rId2">
            <a:alphaModFix/>
          </a:blip>
          <a:stretch>
            <a:fillRect/>
          </a:stretch>
        </a:blipFill>
        <a:effectLst/>
      </p:bgPr>
    </p:bg>
    <p:spTree>
      <p:nvGrpSpPr>
        <p:cNvPr id="1" name="Shape 120"/>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4">
  <p:cSld name="CUSTOM_15">
    <p:bg>
      <p:bgPr>
        <a:blipFill>
          <a:blip r:embed="rId2">
            <a:alphaModFix/>
          </a:blip>
          <a:stretch>
            <a:fillRect/>
          </a:stretch>
        </a:blipFill>
        <a:effectLst/>
      </p:bgPr>
    </p:bg>
    <p:spTree>
      <p:nvGrpSpPr>
        <p:cNvPr id="1" name="Shape 12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2082750" y="1693075"/>
            <a:ext cx="4978500" cy="2022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2"/>
              </a:buClr>
              <a:buSzPts val="6000"/>
              <a:buNone/>
              <a:defRPr sz="9600">
                <a:solidFill>
                  <a:schemeClr val="lt2"/>
                </a:solidFill>
              </a:defRPr>
            </a:lvl1pPr>
            <a:lvl2pPr lvl="1" algn="ctr">
              <a:spcBef>
                <a:spcPts val="0"/>
              </a:spcBef>
              <a:spcAft>
                <a:spcPts val="0"/>
              </a:spcAft>
              <a:buClr>
                <a:schemeClr val="lt2"/>
              </a:buClr>
              <a:buSzPts val="6000"/>
              <a:buNone/>
              <a:defRPr sz="6000">
                <a:solidFill>
                  <a:schemeClr val="lt2"/>
                </a:solidFill>
              </a:defRPr>
            </a:lvl2pPr>
            <a:lvl3pPr lvl="2" algn="ctr">
              <a:spcBef>
                <a:spcPts val="0"/>
              </a:spcBef>
              <a:spcAft>
                <a:spcPts val="0"/>
              </a:spcAft>
              <a:buClr>
                <a:schemeClr val="lt2"/>
              </a:buClr>
              <a:buSzPts val="6000"/>
              <a:buNone/>
              <a:defRPr sz="6000">
                <a:solidFill>
                  <a:schemeClr val="lt2"/>
                </a:solidFill>
              </a:defRPr>
            </a:lvl3pPr>
            <a:lvl4pPr lvl="3" algn="ctr">
              <a:spcBef>
                <a:spcPts val="0"/>
              </a:spcBef>
              <a:spcAft>
                <a:spcPts val="0"/>
              </a:spcAft>
              <a:buClr>
                <a:schemeClr val="lt2"/>
              </a:buClr>
              <a:buSzPts val="6000"/>
              <a:buNone/>
              <a:defRPr sz="6000">
                <a:solidFill>
                  <a:schemeClr val="lt2"/>
                </a:solidFill>
              </a:defRPr>
            </a:lvl4pPr>
            <a:lvl5pPr lvl="4" algn="ctr">
              <a:spcBef>
                <a:spcPts val="0"/>
              </a:spcBef>
              <a:spcAft>
                <a:spcPts val="0"/>
              </a:spcAft>
              <a:buClr>
                <a:schemeClr val="lt2"/>
              </a:buClr>
              <a:buSzPts val="6000"/>
              <a:buNone/>
              <a:defRPr sz="6000">
                <a:solidFill>
                  <a:schemeClr val="lt2"/>
                </a:solidFill>
              </a:defRPr>
            </a:lvl5pPr>
            <a:lvl6pPr lvl="5" algn="ctr">
              <a:spcBef>
                <a:spcPts val="0"/>
              </a:spcBef>
              <a:spcAft>
                <a:spcPts val="0"/>
              </a:spcAft>
              <a:buClr>
                <a:schemeClr val="lt2"/>
              </a:buClr>
              <a:buSzPts val="6000"/>
              <a:buNone/>
              <a:defRPr sz="6000">
                <a:solidFill>
                  <a:schemeClr val="lt2"/>
                </a:solidFill>
              </a:defRPr>
            </a:lvl6pPr>
            <a:lvl7pPr lvl="6" algn="ctr">
              <a:spcBef>
                <a:spcPts val="0"/>
              </a:spcBef>
              <a:spcAft>
                <a:spcPts val="0"/>
              </a:spcAft>
              <a:buClr>
                <a:schemeClr val="lt2"/>
              </a:buClr>
              <a:buSzPts val="6000"/>
              <a:buNone/>
              <a:defRPr sz="6000">
                <a:solidFill>
                  <a:schemeClr val="lt2"/>
                </a:solidFill>
              </a:defRPr>
            </a:lvl7pPr>
            <a:lvl8pPr lvl="7" algn="ctr">
              <a:spcBef>
                <a:spcPts val="0"/>
              </a:spcBef>
              <a:spcAft>
                <a:spcPts val="0"/>
              </a:spcAft>
              <a:buClr>
                <a:schemeClr val="lt2"/>
              </a:buClr>
              <a:buSzPts val="6000"/>
              <a:buNone/>
              <a:defRPr sz="6000">
                <a:solidFill>
                  <a:schemeClr val="lt2"/>
                </a:solidFill>
              </a:defRPr>
            </a:lvl8pPr>
            <a:lvl9pPr lvl="8" algn="ctr">
              <a:spcBef>
                <a:spcPts val="0"/>
              </a:spcBef>
              <a:spcAft>
                <a:spcPts val="0"/>
              </a:spcAft>
              <a:buClr>
                <a:schemeClr val="lt2"/>
              </a:buClr>
              <a:buSzPts val="6000"/>
              <a:buNone/>
              <a:defRPr sz="6000">
                <a:solidFill>
                  <a:schemeClr val="lt2"/>
                </a:solidFill>
              </a:defRPr>
            </a:lvl9pPr>
          </a:lstStyle>
          <a:p>
            <a:endParaRPr/>
          </a:p>
        </p:txBody>
      </p:sp>
      <p:sp>
        <p:nvSpPr>
          <p:cNvPr id="13" name="Google Shape;13;p3"/>
          <p:cNvSpPr txBox="1">
            <a:spLocks noGrp="1"/>
          </p:cNvSpPr>
          <p:nvPr>
            <p:ph type="title" idx="2" hasCustomPrompt="1"/>
          </p:nvPr>
        </p:nvSpPr>
        <p:spPr>
          <a:xfrm>
            <a:off x="3873000" y="991088"/>
            <a:ext cx="1398000" cy="1029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434343"/>
              </a:buClr>
              <a:buSzPts val="6000"/>
              <a:buNone/>
              <a:defRPr sz="9600">
                <a:solidFill>
                  <a:srgbClr val="434343"/>
                </a:solidFill>
              </a:defRPr>
            </a:lvl1pPr>
            <a:lvl2pPr lvl="1" algn="ctr" rtl="0">
              <a:spcBef>
                <a:spcPts val="0"/>
              </a:spcBef>
              <a:spcAft>
                <a:spcPts val="0"/>
              </a:spcAft>
              <a:buClr>
                <a:srgbClr val="434343"/>
              </a:buClr>
              <a:buSzPts val="6000"/>
              <a:buNone/>
              <a:defRPr sz="6000">
                <a:solidFill>
                  <a:srgbClr val="434343"/>
                </a:solidFill>
              </a:defRPr>
            </a:lvl2pPr>
            <a:lvl3pPr lvl="2" algn="ctr" rtl="0">
              <a:spcBef>
                <a:spcPts val="0"/>
              </a:spcBef>
              <a:spcAft>
                <a:spcPts val="0"/>
              </a:spcAft>
              <a:buClr>
                <a:srgbClr val="434343"/>
              </a:buClr>
              <a:buSzPts val="6000"/>
              <a:buNone/>
              <a:defRPr sz="6000">
                <a:solidFill>
                  <a:srgbClr val="434343"/>
                </a:solidFill>
              </a:defRPr>
            </a:lvl3pPr>
            <a:lvl4pPr lvl="3" algn="ctr" rtl="0">
              <a:spcBef>
                <a:spcPts val="0"/>
              </a:spcBef>
              <a:spcAft>
                <a:spcPts val="0"/>
              </a:spcAft>
              <a:buClr>
                <a:srgbClr val="434343"/>
              </a:buClr>
              <a:buSzPts val="6000"/>
              <a:buNone/>
              <a:defRPr sz="6000">
                <a:solidFill>
                  <a:srgbClr val="434343"/>
                </a:solidFill>
              </a:defRPr>
            </a:lvl4pPr>
            <a:lvl5pPr lvl="4" algn="ctr" rtl="0">
              <a:spcBef>
                <a:spcPts val="0"/>
              </a:spcBef>
              <a:spcAft>
                <a:spcPts val="0"/>
              </a:spcAft>
              <a:buClr>
                <a:srgbClr val="434343"/>
              </a:buClr>
              <a:buSzPts val="6000"/>
              <a:buNone/>
              <a:defRPr sz="6000">
                <a:solidFill>
                  <a:srgbClr val="434343"/>
                </a:solidFill>
              </a:defRPr>
            </a:lvl5pPr>
            <a:lvl6pPr lvl="5" algn="ctr" rtl="0">
              <a:spcBef>
                <a:spcPts val="0"/>
              </a:spcBef>
              <a:spcAft>
                <a:spcPts val="0"/>
              </a:spcAft>
              <a:buClr>
                <a:srgbClr val="434343"/>
              </a:buClr>
              <a:buSzPts val="6000"/>
              <a:buNone/>
              <a:defRPr sz="6000">
                <a:solidFill>
                  <a:srgbClr val="434343"/>
                </a:solidFill>
              </a:defRPr>
            </a:lvl6pPr>
            <a:lvl7pPr lvl="6" algn="ctr" rtl="0">
              <a:spcBef>
                <a:spcPts val="0"/>
              </a:spcBef>
              <a:spcAft>
                <a:spcPts val="0"/>
              </a:spcAft>
              <a:buClr>
                <a:srgbClr val="434343"/>
              </a:buClr>
              <a:buSzPts val="6000"/>
              <a:buNone/>
              <a:defRPr sz="6000">
                <a:solidFill>
                  <a:srgbClr val="434343"/>
                </a:solidFill>
              </a:defRPr>
            </a:lvl7pPr>
            <a:lvl8pPr lvl="7" algn="ctr" rtl="0">
              <a:spcBef>
                <a:spcPts val="0"/>
              </a:spcBef>
              <a:spcAft>
                <a:spcPts val="0"/>
              </a:spcAft>
              <a:buClr>
                <a:srgbClr val="434343"/>
              </a:buClr>
              <a:buSzPts val="6000"/>
              <a:buNone/>
              <a:defRPr sz="6000">
                <a:solidFill>
                  <a:srgbClr val="434343"/>
                </a:solidFill>
              </a:defRPr>
            </a:lvl8pPr>
            <a:lvl9pPr lvl="8" algn="ctr" rtl="0">
              <a:spcBef>
                <a:spcPts val="0"/>
              </a:spcBef>
              <a:spcAft>
                <a:spcPts val="0"/>
              </a:spcAft>
              <a:buClr>
                <a:srgbClr val="434343"/>
              </a:buClr>
              <a:buSzPts val="6000"/>
              <a:buNone/>
              <a:defRPr sz="6000">
                <a:solidFill>
                  <a:srgbClr val="434343"/>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26225" y="438312"/>
            <a:ext cx="7731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 name="Google Shape;16;p4"/>
          <p:cNvSpPr txBox="1">
            <a:spLocks noGrp="1"/>
          </p:cNvSpPr>
          <p:nvPr>
            <p:ph type="subTitle" idx="1"/>
          </p:nvPr>
        </p:nvSpPr>
        <p:spPr>
          <a:xfrm>
            <a:off x="4864000" y="2089275"/>
            <a:ext cx="2802600" cy="1664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5"/>
          <p:cNvSpPr txBox="1">
            <a:spLocks noGrp="1"/>
          </p:cNvSpPr>
          <p:nvPr>
            <p:ph type="title"/>
          </p:nvPr>
        </p:nvSpPr>
        <p:spPr>
          <a:xfrm>
            <a:off x="726225" y="438312"/>
            <a:ext cx="7731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 name="Google Shape;19;p5"/>
          <p:cNvSpPr txBox="1">
            <a:spLocks noGrp="1"/>
          </p:cNvSpPr>
          <p:nvPr>
            <p:ph type="subTitle" idx="1"/>
          </p:nvPr>
        </p:nvSpPr>
        <p:spPr>
          <a:xfrm>
            <a:off x="1974381" y="2828175"/>
            <a:ext cx="23484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accent1"/>
                </a:solidFill>
              </a:defRPr>
            </a:lvl1pPr>
            <a:lvl2pPr lvl="1" algn="ctr" rtl="0">
              <a:spcBef>
                <a:spcPts val="1600"/>
              </a:spcBef>
              <a:spcAft>
                <a:spcPts val="0"/>
              </a:spcAft>
              <a:buNone/>
              <a:defRPr sz="1800">
                <a:solidFill>
                  <a:schemeClr val="accent1"/>
                </a:solidFill>
              </a:defRPr>
            </a:lvl2pPr>
            <a:lvl3pPr lvl="2" algn="ctr" rtl="0">
              <a:spcBef>
                <a:spcPts val="1600"/>
              </a:spcBef>
              <a:spcAft>
                <a:spcPts val="0"/>
              </a:spcAft>
              <a:buNone/>
              <a:defRPr sz="1800">
                <a:solidFill>
                  <a:schemeClr val="accent1"/>
                </a:solidFill>
              </a:defRPr>
            </a:lvl3pPr>
            <a:lvl4pPr lvl="3" algn="ctr" rtl="0">
              <a:spcBef>
                <a:spcPts val="1600"/>
              </a:spcBef>
              <a:spcAft>
                <a:spcPts val="0"/>
              </a:spcAft>
              <a:buNone/>
              <a:defRPr sz="1800">
                <a:solidFill>
                  <a:schemeClr val="accent1"/>
                </a:solidFill>
              </a:defRPr>
            </a:lvl4pPr>
            <a:lvl5pPr lvl="4" algn="ctr" rtl="0">
              <a:spcBef>
                <a:spcPts val="1600"/>
              </a:spcBef>
              <a:spcAft>
                <a:spcPts val="0"/>
              </a:spcAft>
              <a:buNone/>
              <a:defRPr sz="1800">
                <a:solidFill>
                  <a:schemeClr val="accent1"/>
                </a:solidFill>
              </a:defRPr>
            </a:lvl5pPr>
            <a:lvl6pPr lvl="5" algn="ctr" rtl="0">
              <a:spcBef>
                <a:spcPts val="1600"/>
              </a:spcBef>
              <a:spcAft>
                <a:spcPts val="0"/>
              </a:spcAft>
              <a:buNone/>
              <a:defRPr sz="1800">
                <a:solidFill>
                  <a:schemeClr val="accent1"/>
                </a:solidFill>
              </a:defRPr>
            </a:lvl6pPr>
            <a:lvl7pPr lvl="6" algn="ctr" rtl="0">
              <a:spcBef>
                <a:spcPts val="1600"/>
              </a:spcBef>
              <a:spcAft>
                <a:spcPts val="0"/>
              </a:spcAft>
              <a:buNone/>
              <a:defRPr sz="1800">
                <a:solidFill>
                  <a:schemeClr val="accent1"/>
                </a:solidFill>
              </a:defRPr>
            </a:lvl7pPr>
            <a:lvl8pPr lvl="7" algn="ctr" rtl="0">
              <a:spcBef>
                <a:spcPts val="1600"/>
              </a:spcBef>
              <a:spcAft>
                <a:spcPts val="0"/>
              </a:spcAft>
              <a:buNone/>
              <a:defRPr sz="1800">
                <a:solidFill>
                  <a:schemeClr val="accent1"/>
                </a:solidFill>
              </a:defRPr>
            </a:lvl8pPr>
            <a:lvl9pPr lvl="8" algn="ctr" rtl="0">
              <a:spcBef>
                <a:spcPts val="1600"/>
              </a:spcBef>
              <a:spcAft>
                <a:spcPts val="1600"/>
              </a:spcAft>
              <a:buNone/>
              <a:defRPr sz="1800">
                <a:solidFill>
                  <a:schemeClr val="accent1"/>
                </a:solidFill>
              </a:defRPr>
            </a:lvl9pPr>
          </a:lstStyle>
          <a:p>
            <a:endParaRPr/>
          </a:p>
        </p:txBody>
      </p:sp>
      <p:sp>
        <p:nvSpPr>
          <p:cNvPr id="20" name="Google Shape;20;p5"/>
          <p:cNvSpPr txBox="1">
            <a:spLocks noGrp="1"/>
          </p:cNvSpPr>
          <p:nvPr>
            <p:ph type="subTitle" idx="2"/>
          </p:nvPr>
        </p:nvSpPr>
        <p:spPr>
          <a:xfrm>
            <a:off x="1974381" y="3182126"/>
            <a:ext cx="2348400" cy="1007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21" name="Google Shape;21;p5"/>
          <p:cNvSpPr txBox="1">
            <a:spLocks noGrp="1"/>
          </p:cNvSpPr>
          <p:nvPr>
            <p:ph type="subTitle" idx="3"/>
          </p:nvPr>
        </p:nvSpPr>
        <p:spPr>
          <a:xfrm>
            <a:off x="4823619" y="2828175"/>
            <a:ext cx="23460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accent1"/>
                </a:solidFill>
              </a:defRPr>
            </a:lvl1pPr>
            <a:lvl2pPr lvl="1" algn="ctr" rtl="0">
              <a:spcBef>
                <a:spcPts val="1600"/>
              </a:spcBef>
              <a:spcAft>
                <a:spcPts val="0"/>
              </a:spcAft>
              <a:buNone/>
              <a:defRPr sz="1800">
                <a:solidFill>
                  <a:schemeClr val="accent1"/>
                </a:solidFill>
              </a:defRPr>
            </a:lvl2pPr>
            <a:lvl3pPr lvl="2" algn="ctr" rtl="0">
              <a:spcBef>
                <a:spcPts val="1600"/>
              </a:spcBef>
              <a:spcAft>
                <a:spcPts val="0"/>
              </a:spcAft>
              <a:buNone/>
              <a:defRPr sz="1800">
                <a:solidFill>
                  <a:schemeClr val="accent1"/>
                </a:solidFill>
              </a:defRPr>
            </a:lvl3pPr>
            <a:lvl4pPr lvl="3" algn="ctr" rtl="0">
              <a:spcBef>
                <a:spcPts val="1600"/>
              </a:spcBef>
              <a:spcAft>
                <a:spcPts val="0"/>
              </a:spcAft>
              <a:buNone/>
              <a:defRPr sz="1800">
                <a:solidFill>
                  <a:schemeClr val="accent1"/>
                </a:solidFill>
              </a:defRPr>
            </a:lvl4pPr>
            <a:lvl5pPr lvl="4" algn="ctr" rtl="0">
              <a:spcBef>
                <a:spcPts val="1600"/>
              </a:spcBef>
              <a:spcAft>
                <a:spcPts val="0"/>
              </a:spcAft>
              <a:buNone/>
              <a:defRPr sz="1800">
                <a:solidFill>
                  <a:schemeClr val="accent1"/>
                </a:solidFill>
              </a:defRPr>
            </a:lvl5pPr>
            <a:lvl6pPr lvl="5" algn="ctr" rtl="0">
              <a:spcBef>
                <a:spcPts val="1600"/>
              </a:spcBef>
              <a:spcAft>
                <a:spcPts val="0"/>
              </a:spcAft>
              <a:buNone/>
              <a:defRPr sz="1800">
                <a:solidFill>
                  <a:schemeClr val="accent1"/>
                </a:solidFill>
              </a:defRPr>
            </a:lvl6pPr>
            <a:lvl7pPr lvl="6" algn="ctr" rtl="0">
              <a:spcBef>
                <a:spcPts val="1600"/>
              </a:spcBef>
              <a:spcAft>
                <a:spcPts val="0"/>
              </a:spcAft>
              <a:buNone/>
              <a:defRPr sz="1800">
                <a:solidFill>
                  <a:schemeClr val="accent1"/>
                </a:solidFill>
              </a:defRPr>
            </a:lvl7pPr>
            <a:lvl8pPr lvl="7" algn="ctr" rtl="0">
              <a:spcBef>
                <a:spcPts val="1600"/>
              </a:spcBef>
              <a:spcAft>
                <a:spcPts val="0"/>
              </a:spcAft>
              <a:buNone/>
              <a:defRPr sz="1800">
                <a:solidFill>
                  <a:schemeClr val="accent1"/>
                </a:solidFill>
              </a:defRPr>
            </a:lvl8pPr>
            <a:lvl9pPr lvl="8" algn="ctr" rtl="0">
              <a:spcBef>
                <a:spcPts val="1600"/>
              </a:spcBef>
              <a:spcAft>
                <a:spcPts val="1600"/>
              </a:spcAft>
              <a:buNone/>
              <a:defRPr sz="1800">
                <a:solidFill>
                  <a:schemeClr val="accent1"/>
                </a:solidFill>
              </a:defRPr>
            </a:lvl9pPr>
          </a:lstStyle>
          <a:p>
            <a:endParaRPr/>
          </a:p>
        </p:txBody>
      </p:sp>
      <p:sp>
        <p:nvSpPr>
          <p:cNvPr id="22" name="Google Shape;22;p5"/>
          <p:cNvSpPr txBox="1">
            <a:spLocks noGrp="1"/>
          </p:cNvSpPr>
          <p:nvPr>
            <p:ph type="subTitle" idx="4"/>
          </p:nvPr>
        </p:nvSpPr>
        <p:spPr>
          <a:xfrm>
            <a:off x="4823619" y="3182126"/>
            <a:ext cx="2346000" cy="1007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726225" y="438312"/>
            <a:ext cx="23451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604163" y="1895000"/>
            <a:ext cx="5935800" cy="10074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7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 name="Google Shape;39;p11"/>
          <p:cNvSpPr txBox="1">
            <a:spLocks noGrp="1"/>
          </p:cNvSpPr>
          <p:nvPr>
            <p:ph type="body" idx="1"/>
          </p:nvPr>
        </p:nvSpPr>
        <p:spPr>
          <a:xfrm>
            <a:off x="1604038" y="2722300"/>
            <a:ext cx="5935800" cy="526200"/>
          </a:xfrm>
          <a:prstGeom prst="rect">
            <a:avLst/>
          </a:prstGeom>
        </p:spPr>
        <p:txBody>
          <a:bodyPr spcFirstLastPara="1" wrap="square" lIns="91425" tIns="91425" rIns="91425" bIns="91425" anchor="t" anchorCtr="0">
            <a:noAutofit/>
          </a:bodyPr>
          <a:lstStyle>
            <a:lvl1pPr marL="457200" lvl="0" indent="-330200" algn="ctr">
              <a:spcBef>
                <a:spcPts val="0"/>
              </a:spcBef>
              <a:spcAft>
                <a:spcPts val="0"/>
              </a:spcAft>
              <a:buSzPts val="1600"/>
              <a:buChar char="●"/>
              <a:defRPr/>
            </a:lvl1pPr>
            <a:lvl2pPr marL="914400" lvl="1" indent="-330200" algn="ctr">
              <a:spcBef>
                <a:spcPts val="1600"/>
              </a:spcBef>
              <a:spcAft>
                <a:spcPts val="0"/>
              </a:spcAft>
              <a:buSzPts val="1600"/>
              <a:buChar char="○"/>
              <a:defRPr/>
            </a:lvl2pPr>
            <a:lvl3pPr marL="1371600" lvl="2" indent="-330200" algn="ctr">
              <a:spcBef>
                <a:spcPts val="1600"/>
              </a:spcBef>
              <a:spcAft>
                <a:spcPts val="0"/>
              </a:spcAft>
              <a:buSzPts val="1600"/>
              <a:buChar char="■"/>
              <a:defRPr/>
            </a:lvl3pPr>
            <a:lvl4pPr marL="1828800" lvl="3" indent="-330200" algn="ctr">
              <a:spcBef>
                <a:spcPts val="1600"/>
              </a:spcBef>
              <a:spcAft>
                <a:spcPts val="0"/>
              </a:spcAft>
              <a:buSzPts val="1600"/>
              <a:buChar char="●"/>
              <a:defRPr/>
            </a:lvl4pPr>
            <a:lvl5pPr marL="2286000" lvl="4" indent="-330200" algn="ctr">
              <a:spcBef>
                <a:spcPts val="1600"/>
              </a:spcBef>
              <a:spcAft>
                <a:spcPts val="0"/>
              </a:spcAft>
              <a:buSzPts val="1600"/>
              <a:buChar char="○"/>
              <a:defRPr/>
            </a:lvl5pPr>
            <a:lvl6pPr marL="2743200" lvl="5" indent="-330200" algn="ctr">
              <a:spcBef>
                <a:spcPts val="1600"/>
              </a:spcBef>
              <a:spcAft>
                <a:spcPts val="0"/>
              </a:spcAft>
              <a:buSzPts val="1600"/>
              <a:buChar char="■"/>
              <a:defRPr/>
            </a:lvl6pPr>
            <a:lvl7pPr marL="3200400" lvl="6" indent="-330200" algn="ctr">
              <a:spcBef>
                <a:spcPts val="1600"/>
              </a:spcBef>
              <a:spcAft>
                <a:spcPts val="0"/>
              </a:spcAft>
              <a:buSzPts val="1600"/>
              <a:buChar char="●"/>
              <a:defRPr/>
            </a:lvl7pPr>
            <a:lvl8pPr marL="3657600" lvl="7" indent="-330200" algn="ctr">
              <a:spcBef>
                <a:spcPts val="1600"/>
              </a:spcBef>
              <a:spcAft>
                <a:spcPts val="0"/>
              </a:spcAft>
              <a:buSzPts val="1600"/>
              <a:buChar char="○"/>
              <a:defRPr/>
            </a:lvl8pPr>
            <a:lvl9pPr marL="4114800" lvl="8" indent="-330200" algn="ctr">
              <a:spcBef>
                <a:spcPts val="1600"/>
              </a:spcBef>
              <a:spcAft>
                <a:spcPts val="1600"/>
              </a:spcAft>
              <a:buSzPts val="16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_3">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15"/>
          <p:cNvSpPr txBox="1">
            <a:spLocks noGrp="1"/>
          </p:cNvSpPr>
          <p:nvPr>
            <p:ph type="title"/>
          </p:nvPr>
        </p:nvSpPr>
        <p:spPr>
          <a:xfrm>
            <a:off x="726300" y="438312"/>
            <a:ext cx="76914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 name="Google Shape;52;p15"/>
          <p:cNvSpPr txBox="1">
            <a:spLocks noGrp="1"/>
          </p:cNvSpPr>
          <p:nvPr>
            <p:ph type="subTitle" idx="1"/>
          </p:nvPr>
        </p:nvSpPr>
        <p:spPr>
          <a:xfrm>
            <a:off x="1745248" y="1411538"/>
            <a:ext cx="2534400" cy="396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1600"/>
              </a:spcBef>
              <a:spcAft>
                <a:spcPts val="0"/>
              </a:spcAft>
              <a:buNone/>
              <a:defRPr sz="1800">
                <a:solidFill>
                  <a:schemeClr val="accent1"/>
                </a:solidFill>
              </a:defRPr>
            </a:lvl2pPr>
            <a:lvl3pPr lvl="2" rtl="0">
              <a:spcBef>
                <a:spcPts val="1600"/>
              </a:spcBef>
              <a:spcAft>
                <a:spcPts val="0"/>
              </a:spcAft>
              <a:buNone/>
              <a:defRPr sz="1800">
                <a:solidFill>
                  <a:schemeClr val="accent1"/>
                </a:solidFill>
              </a:defRPr>
            </a:lvl3pPr>
            <a:lvl4pPr lvl="3" rtl="0">
              <a:spcBef>
                <a:spcPts val="1600"/>
              </a:spcBef>
              <a:spcAft>
                <a:spcPts val="0"/>
              </a:spcAft>
              <a:buNone/>
              <a:defRPr sz="1800">
                <a:solidFill>
                  <a:schemeClr val="accent1"/>
                </a:solidFill>
              </a:defRPr>
            </a:lvl4pPr>
            <a:lvl5pPr lvl="4" rtl="0">
              <a:spcBef>
                <a:spcPts val="1600"/>
              </a:spcBef>
              <a:spcAft>
                <a:spcPts val="0"/>
              </a:spcAft>
              <a:buNone/>
              <a:defRPr sz="1800">
                <a:solidFill>
                  <a:schemeClr val="accent1"/>
                </a:solidFill>
              </a:defRPr>
            </a:lvl5pPr>
            <a:lvl6pPr lvl="5" rtl="0">
              <a:spcBef>
                <a:spcPts val="1600"/>
              </a:spcBef>
              <a:spcAft>
                <a:spcPts val="0"/>
              </a:spcAft>
              <a:buNone/>
              <a:defRPr sz="1800">
                <a:solidFill>
                  <a:schemeClr val="accent1"/>
                </a:solidFill>
              </a:defRPr>
            </a:lvl6pPr>
            <a:lvl7pPr lvl="6" rtl="0">
              <a:spcBef>
                <a:spcPts val="1600"/>
              </a:spcBef>
              <a:spcAft>
                <a:spcPts val="0"/>
              </a:spcAft>
              <a:buNone/>
              <a:defRPr sz="1800">
                <a:solidFill>
                  <a:schemeClr val="accent1"/>
                </a:solidFill>
              </a:defRPr>
            </a:lvl7pPr>
            <a:lvl8pPr lvl="7" rtl="0">
              <a:spcBef>
                <a:spcPts val="1600"/>
              </a:spcBef>
              <a:spcAft>
                <a:spcPts val="0"/>
              </a:spcAft>
              <a:buNone/>
              <a:defRPr sz="1800">
                <a:solidFill>
                  <a:schemeClr val="accent1"/>
                </a:solidFill>
              </a:defRPr>
            </a:lvl8pPr>
            <a:lvl9pPr lvl="8" rtl="0">
              <a:spcBef>
                <a:spcPts val="1600"/>
              </a:spcBef>
              <a:spcAft>
                <a:spcPts val="1600"/>
              </a:spcAft>
              <a:buNone/>
              <a:defRPr sz="1800">
                <a:solidFill>
                  <a:schemeClr val="accent1"/>
                </a:solidFill>
              </a:defRPr>
            </a:lvl9pPr>
          </a:lstStyle>
          <a:p>
            <a:endParaRPr/>
          </a:p>
        </p:txBody>
      </p:sp>
      <p:sp>
        <p:nvSpPr>
          <p:cNvPr id="53" name="Google Shape;53;p15"/>
          <p:cNvSpPr txBox="1">
            <a:spLocks noGrp="1"/>
          </p:cNvSpPr>
          <p:nvPr>
            <p:ph type="subTitle" idx="2"/>
          </p:nvPr>
        </p:nvSpPr>
        <p:spPr>
          <a:xfrm>
            <a:off x="1745248" y="1777425"/>
            <a:ext cx="25344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4" name="Google Shape;54;p15"/>
          <p:cNvSpPr txBox="1">
            <a:spLocks noGrp="1"/>
          </p:cNvSpPr>
          <p:nvPr>
            <p:ph type="subTitle" idx="3"/>
          </p:nvPr>
        </p:nvSpPr>
        <p:spPr>
          <a:xfrm>
            <a:off x="5702999" y="1412225"/>
            <a:ext cx="2534400" cy="396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1600"/>
              </a:spcBef>
              <a:spcAft>
                <a:spcPts val="0"/>
              </a:spcAft>
              <a:buNone/>
              <a:defRPr sz="1800">
                <a:solidFill>
                  <a:schemeClr val="accent1"/>
                </a:solidFill>
              </a:defRPr>
            </a:lvl2pPr>
            <a:lvl3pPr lvl="2" rtl="0">
              <a:spcBef>
                <a:spcPts val="1600"/>
              </a:spcBef>
              <a:spcAft>
                <a:spcPts val="0"/>
              </a:spcAft>
              <a:buNone/>
              <a:defRPr sz="1800">
                <a:solidFill>
                  <a:schemeClr val="accent1"/>
                </a:solidFill>
              </a:defRPr>
            </a:lvl3pPr>
            <a:lvl4pPr lvl="3" rtl="0">
              <a:spcBef>
                <a:spcPts val="1600"/>
              </a:spcBef>
              <a:spcAft>
                <a:spcPts val="0"/>
              </a:spcAft>
              <a:buNone/>
              <a:defRPr sz="1800">
                <a:solidFill>
                  <a:schemeClr val="accent1"/>
                </a:solidFill>
              </a:defRPr>
            </a:lvl4pPr>
            <a:lvl5pPr lvl="4" rtl="0">
              <a:spcBef>
                <a:spcPts val="1600"/>
              </a:spcBef>
              <a:spcAft>
                <a:spcPts val="0"/>
              </a:spcAft>
              <a:buNone/>
              <a:defRPr sz="1800">
                <a:solidFill>
                  <a:schemeClr val="accent1"/>
                </a:solidFill>
              </a:defRPr>
            </a:lvl5pPr>
            <a:lvl6pPr lvl="5" rtl="0">
              <a:spcBef>
                <a:spcPts val="1600"/>
              </a:spcBef>
              <a:spcAft>
                <a:spcPts val="0"/>
              </a:spcAft>
              <a:buNone/>
              <a:defRPr sz="1800">
                <a:solidFill>
                  <a:schemeClr val="accent1"/>
                </a:solidFill>
              </a:defRPr>
            </a:lvl6pPr>
            <a:lvl7pPr lvl="6" rtl="0">
              <a:spcBef>
                <a:spcPts val="1600"/>
              </a:spcBef>
              <a:spcAft>
                <a:spcPts val="0"/>
              </a:spcAft>
              <a:buNone/>
              <a:defRPr sz="1800">
                <a:solidFill>
                  <a:schemeClr val="accent1"/>
                </a:solidFill>
              </a:defRPr>
            </a:lvl7pPr>
            <a:lvl8pPr lvl="7" rtl="0">
              <a:spcBef>
                <a:spcPts val="1600"/>
              </a:spcBef>
              <a:spcAft>
                <a:spcPts val="0"/>
              </a:spcAft>
              <a:buNone/>
              <a:defRPr sz="1800">
                <a:solidFill>
                  <a:schemeClr val="accent1"/>
                </a:solidFill>
              </a:defRPr>
            </a:lvl8pPr>
            <a:lvl9pPr lvl="8" rtl="0">
              <a:spcBef>
                <a:spcPts val="1600"/>
              </a:spcBef>
              <a:spcAft>
                <a:spcPts val="1600"/>
              </a:spcAft>
              <a:buNone/>
              <a:defRPr sz="1800">
                <a:solidFill>
                  <a:schemeClr val="accent1"/>
                </a:solidFill>
              </a:defRPr>
            </a:lvl9pPr>
          </a:lstStyle>
          <a:p>
            <a:endParaRPr/>
          </a:p>
        </p:txBody>
      </p:sp>
      <p:sp>
        <p:nvSpPr>
          <p:cNvPr id="55" name="Google Shape;55;p15"/>
          <p:cNvSpPr txBox="1">
            <a:spLocks noGrp="1"/>
          </p:cNvSpPr>
          <p:nvPr>
            <p:ph type="subTitle" idx="4"/>
          </p:nvPr>
        </p:nvSpPr>
        <p:spPr>
          <a:xfrm>
            <a:off x="5702999" y="1778232"/>
            <a:ext cx="25344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6" name="Google Shape;56;p15"/>
          <p:cNvSpPr txBox="1">
            <a:spLocks noGrp="1"/>
          </p:cNvSpPr>
          <p:nvPr>
            <p:ph type="subTitle" idx="5"/>
          </p:nvPr>
        </p:nvSpPr>
        <p:spPr>
          <a:xfrm>
            <a:off x="1745249" y="2903150"/>
            <a:ext cx="2534400" cy="396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1600"/>
              </a:spcBef>
              <a:spcAft>
                <a:spcPts val="0"/>
              </a:spcAft>
              <a:buNone/>
              <a:defRPr sz="1800">
                <a:solidFill>
                  <a:schemeClr val="accent1"/>
                </a:solidFill>
              </a:defRPr>
            </a:lvl2pPr>
            <a:lvl3pPr lvl="2" rtl="0">
              <a:spcBef>
                <a:spcPts val="1600"/>
              </a:spcBef>
              <a:spcAft>
                <a:spcPts val="0"/>
              </a:spcAft>
              <a:buNone/>
              <a:defRPr sz="1800">
                <a:solidFill>
                  <a:schemeClr val="accent1"/>
                </a:solidFill>
              </a:defRPr>
            </a:lvl3pPr>
            <a:lvl4pPr lvl="3" rtl="0">
              <a:spcBef>
                <a:spcPts val="1600"/>
              </a:spcBef>
              <a:spcAft>
                <a:spcPts val="0"/>
              </a:spcAft>
              <a:buNone/>
              <a:defRPr sz="1800">
                <a:solidFill>
                  <a:schemeClr val="accent1"/>
                </a:solidFill>
              </a:defRPr>
            </a:lvl4pPr>
            <a:lvl5pPr lvl="4" rtl="0">
              <a:spcBef>
                <a:spcPts val="1600"/>
              </a:spcBef>
              <a:spcAft>
                <a:spcPts val="0"/>
              </a:spcAft>
              <a:buNone/>
              <a:defRPr sz="1800">
                <a:solidFill>
                  <a:schemeClr val="accent1"/>
                </a:solidFill>
              </a:defRPr>
            </a:lvl5pPr>
            <a:lvl6pPr lvl="5" rtl="0">
              <a:spcBef>
                <a:spcPts val="1600"/>
              </a:spcBef>
              <a:spcAft>
                <a:spcPts val="0"/>
              </a:spcAft>
              <a:buNone/>
              <a:defRPr sz="1800">
                <a:solidFill>
                  <a:schemeClr val="accent1"/>
                </a:solidFill>
              </a:defRPr>
            </a:lvl6pPr>
            <a:lvl7pPr lvl="6" rtl="0">
              <a:spcBef>
                <a:spcPts val="1600"/>
              </a:spcBef>
              <a:spcAft>
                <a:spcPts val="0"/>
              </a:spcAft>
              <a:buNone/>
              <a:defRPr sz="1800">
                <a:solidFill>
                  <a:schemeClr val="accent1"/>
                </a:solidFill>
              </a:defRPr>
            </a:lvl7pPr>
            <a:lvl8pPr lvl="7" rtl="0">
              <a:spcBef>
                <a:spcPts val="1600"/>
              </a:spcBef>
              <a:spcAft>
                <a:spcPts val="0"/>
              </a:spcAft>
              <a:buNone/>
              <a:defRPr sz="1800">
                <a:solidFill>
                  <a:schemeClr val="accent1"/>
                </a:solidFill>
              </a:defRPr>
            </a:lvl8pPr>
            <a:lvl9pPr lvl="8" rtl="0">
              <a:spcBef>
                <a:spcPts val="1600"/>
              </a:spcBef>
              <a:spcAft>
                <a:spcPts val="1600"/>
              </a:spcAft>
              <a:buNone/>
              <a:defRPr sz="1800">
                <a:solidFill>
                  <a:schemeClr val="accent1"/>
                </a:solidFill>
              </a:defRPr>
            </a:lvl9pPr>
          </a:lstStyle>
          <a:p>
            <a:endParaRPr/>
          </a:p>
        </p:txBody>
      </p:sp>
      <p:sp>
        <p:nvSpPr>
          <p:cNvPr id="57" name="Google Shape;57;p15"/>
          <p:cNvSpPr txBox="1">
            <a:spLocks noGrp="1"/>
          </p:cNvSpPr>
          <p:nvPr>
            <p:ph type="subTitle" idx="6"/>
          </p:nvPr>
        </p:nvSpPr>
        <p:spPr>
          <a:xfrm>
            <a:off x="1745249" y="3268450"/>
            <a:ext cx="25344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8" name="Google Shape;58;p15"/>
          <p:cNvSpPr txBox="1">
            <a:spLocks noGrp="1"/>
          </p:cNvSpPr>
          <p:nvPr>
            <p:ph type="title" idx="7" hasCustomPrompt="1"/>
          </p:nvPr>
        </p:nvSpPr>
        <p:spPr>
          <a:xfrm>
            <a:off x="988753" y="1603788"/>
            <a:ext cx="5652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sp>
        <p:nvSpPr>
          <p:cNvPr id="59" name="Google Shape;59;p15"/>
          <p:cNvSpPr txBox="1">
            <a:spLocks noGrp="1"/>
          </p:cNvSpPr>
          <p:nvPr>
            <p:ph type="title" idx="8" hasCustomPrompt="1"/>
          </p:nvPr>
        </p:nvSpPr>
        <p:spPr>
          <a:xfrm>
            <a:off x="4947136" y="1603788"/>
            <a:ext cx="6009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sp>
        <p:nvSpPr>
          <p:cNvPr id="60" name="Google Shape;60;p15"/>
          <p:cNvSpPr txBox="1">
            <a:spLocks noGrp="1"/>
          </p:cNvSpPr>
          <p:nvPr>
            <p:ph type="title" idx="9" hasCustomPrompt="1"/>
          </p:nvPr>
        </p:nvSpPr>
        <p:spPr>
          <a:xfrm>
            <a:off x="947353" y="3107095"/>
            <a:ext cx="648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sp>
        <p:nvSpPr>
          <p:cNvPr id="61" name="Google Shape;61;p15"/>
          <p:cNvSpPr txBox="1">
            <a:spLocks noGrp="1"/>
          </p:cNvSpPr>
          <p:nvPr>
            <p:ph type="subTitle" idx="13"/>
          </p:nvPr>
        </p:nvSpPr>
        <p:spPr>
          <a:xfrm>
            <a:off x="5703009" y="2903150"/>
            <a:ext cx="2534400" cy="396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1600"/>
              </a:spcBef>
              <a:spcAft>
                <a:spcPts val="0"/>
              </a:spcAft>
              <a:buNone/>
              <a:defRPr sz="1800">
                <a:solidFill>
                  <a:schemeClr val="accent1"/>
                </a:solidFill>
              </a:defRPr>
            </a:lvl2pPr>
            <a:lvl3pPr lvl="2" rtl="0">
              <a:spcBef>
                <a:spcPts val="1600"/>
              </a:spcBef>
              <a:spcAft>
                <a:spcPts val="0"/>
              </a:spcAft>
              <a:buNone/>
              <a:defRPr sz="1800">
                <a:solidFill>
                  <a:schemeClr val="accent1"/>
                </a:solidFill>
              </a:defRPr>
            </a:lvl3pPr>
            <a:lvl4pPr lvl="3" rtl="0">
              <a:spcBef>
                <a:spcPts val="1600"/>
              </a:spcBef>
              <a:spcAft>
                <a:spcPts val="0"/>
              </a:spcAft>
              <a:buNone/>
              <a:defRPr sz="1800">
                <a:solidFill>
                  <a:schemeClr val="accent1"/>
                </a:solidFill>
              </a:defRPr>
            </a:lvl4pPr>
            <a:lvl5pPr lvl="4" rtl="0">
              <a:spcBef>
                <a:spcPts val="1600"/>
              </a:spcBef>
              <a:spcAft>
                <a:spcPts val="0"/>
              </a:spcAft>
              <a:buNone/>
              <a:defRPr sz="1800">
                <a:solidFill>
                  <a:schemeClr val="accent1"/>
                </a:solidFill>
              </a:defRPr>
            </a:lvl5pPr>
            <a:lvl6pPr lvl="5" rtl="0">
              <a:spcBef>
                <a:spcPts val="1600"/>
              </a:spcBef>
              <a:spcAft>
                <a:spcPts val="0"/>
              </a:spcAft>
              <a:buNone/>
              <a:defRPr sz="1800">
                <a:solidFill>
                  <a:schemeClr val="accent1"/>
                </a:solidFill>
              </a:defRPr>
            </a:lvl6pPr>
            <a:lvl7pPr lvl="6" rtl="0">
              <a:spcBef>
                <a:spcPts val="1600"/>
              </a:spcBef>
              <a:spcAft>
                <a:spcPts val="0"/>
              </a:spcAft>
              <a:buNone/>
              <a:defRPr sz="1800">
                <a:solidFill>
                  <a:schemeClr val="accent1"/>
                </a:solidFill>
              </a:defRPr>
            </a:lvl7pPr>
            <a:lvl8pPr lvl="7" rtl="0">
              <a:spcBef>
                <a:spcPts val="1600"/>
              </a:spcBef>
              <a:spcAft>
                <a:spcPts val="0"/>
              </a:spcAft>
              <a:buNone/>
              <a:defRPr sz="1800">
                <a:solidFill>
                  <a:schemeClr val="accent1"/>
                </a:solidFill>
              </a:defRPr>
            </a:lvl8pPr>
            <a:lvl9pPr lvl="8" rtl="0">
              <a:spcBef>
                <a:spcPts val="1600"/>
              </a:spcBef>
              <a:spcAft>
                <a:spcPts val="1600"/>
              </a:spcAft>
              <a:buNone/>
              <a:defRPr sz="1800">
                <a:solidFill>
                  <a:schemeClr val="accent1"/>
                </a:solidFill>
              </a:defRPr>
            </a:lvl9pPr>
          </a:lstStyle>
          <a:p>
            <a:endParaRPr/>
          </a:p>
        </p:txBody>
      </p:sp>
      <p:sp>
        <p:nvSpPr>
          <p:cNvPr id="62" name="Google Shape;62;p15"/>
          <p:cNvSpPr txBox="1">
            <a:spLocks noGrp="1"/>
          </p:cNvSpPr>
          <p:nvPr>
            <p:ph type="subTitle" idx="14"/>
          </p:nvPr>
        </p:nvSpPr>
        <p:spPr>
          <a:xfrm>
            <a:off x="5703009" y="3268461"/>
            <a:ext cx="25344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3" name="Google Shape;63;p15"/>
          <p:cNvSpPr txBox="1">
            <a:spLocks noGrp="1"/>
          </p:cNvSpPr>
          <p:nvPr>
            <p:ph type="title" idx="15" hasCustomPrompt="1"/>
          </p:nvPr>
        </p:nvSpPr>
        <p:spPr>
          <a:xfrm>
            <a:off x="4923586" y="3107095"/>
            <a:ext cx="648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4">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6"/>
          <p:cNvSpPr txBox="1">
            <a:spLocks noGrp="1"/>
          </p:cNvSpPr>
          <p:nvPr>
            <p:ph type="title"/>
          </p:nvPr>
        </p:nvSpPr>
        <p:spPr>
          <a:xfrm>
            <a:off x="726225" y="438312"/>
            <a:ext cx="49071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 name="Google Shape;66;p16"/>
          <p:cNvSpPr txBox="1">
            <a:spLocks noGrp="1"/>
          </p:cNvSpPr>
          <p:nvPr>
            <p:ph type="subTitle" idx="1"/>
          </p:nvPr>
        </p:nvSpPr>
        <p:spPr>
          <a:xfrm>
            <a:off x="1702125" y="2603630"/>
            <a:ext cx="15942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accent1"/>
                </a:solidFill>
              </a:defRPr>
            </a:lvl1pPr>
            <a:lvl2pPr lvl="1" algn="ctr" rtl="0">
              <a:spcBef>
                <a:spcPts val="1600"/>
              </a:spcBef>
              <a:spcAft>
                <a:spcPts val="0"/>
              </a:spcAft>
              <a:buNone/>
              <a:defRPr sz="1800">
                <a:solidFill>
                  <a:schemeClr val="accent1"/>
                </a:solidFill>
              </a:defRPr>
            </a:lvl2pPr>
            <a:lvl3pPr lvl="2" algn="ctr" rtl="0">
              <a:spcBef>
                <a:spcPts val="1600"/>
              </a:spcBef>
              <a:spcAft>
                <a:spcPts val="0"/>
              </a:spcAft>
              <a:buNone/>
              <a:defRPr sz="1800">
                <a:solidFill>
                  <a:schemeClr val="accent1"/>
                </a:solidFill>
              </a:defRPr>
            </a:lvl3pPr>
            <a:lvl4pPr lvl="3" algn="ctr" rtl="0">
              <a:spcBef>
                <a:spcPts val="1600"/>
              </a:spcBef>
              <a:spcAft>
                <a:spcPts val="0"/>
              </a:spcAft>
              <a:buNone/>
              <a:defRPr sz="1800">
                <a:solidFill>
                  <a:schemeClr val="accent1"/>
                </a:solidFill>
              </a:defRPr>
            </a:lvl4pPr>
            <a:lvl5pPr lvl="4" algn="ctr" rtl="0">
              <a:spcBef>
                <a:spcPts val="1600"/>
              </a:spcBef>
              <a:spcAft>
                <a:spcPts val="0"/>
              </a:spcAft>
              <a:buNone/>
              <a:defRPr sz="1800">
                <a:solidFill>
                  <a:schemeClr val="accent1"/>
                </a:solidFill>
              </a:defRPr>
            </a:lvl5pPr>
            <a:lvl6pPr lvl="5" algn="ctr" rtl="0">
              <a:spcBef>
                <a:spcPts val="1600"/>
              </a:spcBef>
              <a:spcAft>
                <a:spcPts val="0"/>
              </a:spcAft>
              <a:buNone/>
              <a:defRPr sz="1800">
                <a:solidFill>
                  <a:schemeClr val="accent1"/>
                </a:solidFill>
              </a:defRPr>
            </a:lvl6pPr>
            <a:lvl7pPr lvl="6" algn="ctr" rtl="0">
              <a:spcBef>
                <a:spcPts val="1600"/>
              </a:spcBef>
              <a:spcAft>
                <a:spcPts val="0"/>
              </a:spcAft>
              <a:buNone/>
              <a:defRPr sz="1800">
                <a:solidFill>
                  <a:schemeClr val="accent1"/>
                </a:solidFill>
              </a:defRPr>
            </a:lvl7pPr>
            <a:lvl8pPr lvl="7" algn="ctr" rtl="0">
              <a:spcBef>
                <a:spcPts val="1600"/>
              </a:spcBef>
              <a:spcAft>
                <a:spcPts val="0"/>
              </a:spcAft>
              <a:buNone/>
              <a:defRPr sz="1800">
                <a:solidFill>
                  <a:schemeClr val="accent1"/>
                </a:solidFill>
              </a:defRPr>
            </a:lvl8pPr>
            <a:lvl9pPr lvl="8" algn="ctr" rtl="0">
              <a:spcBef>
                <a:spcPts val="1600"/>
              </a:spcBef>
              <a:spcAft>
                <a:spcPts val="1600"/>
              </a:spcAft>
              <a:buNone/>
              <a:defRPr sz="1800">
                <a:solidFill>
                  <a:schemeClr val="accent1"/>
                </a:solidFill>
              </a:defRPr>
            </a:lvl9pPr>
          </a:lstStyle>
          <a:p>
            <a:endParaRPr/>
          </a:p>
        </p:txBody>
      </p:sp>
      <p:sp>
        <p:nvSpPr>
          <p:cNvPr id="67" name="Google Shape;67;p16"/>
          <p:cNvSpPr txBox="1">
            <a:spLocks noGrp="1"/>
          </p:cNvSpPr>
          <p:nvPr>
            <p:ph type="subTitle" idx="2"/>
          </p:nvPr>
        </p:nvSpPr>
        <p:spPr>
          <a:xfrm>
            <a:off x="1702125" y="2976706"/>
            <a:ext cx="1594200" cy="938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68" name="Google Shape;68;p16"/>
          <p:cNvSpPr txBox="1">
            <a:spLocks noGrp="1"/>
          </p:cNvSpPr>
          <p:nvPr>
            <p:ph type="subTitle" idx="3"/>
          </p:nvPr>
        </p:nvSpPr>
        <p:spPr>
          <a:xfrm>
            <a:off x="3774900" y="2603630"/>
            <a:ext cx="15942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accent1"/>
                </a:solidFill>
              </a:defRPr>
            </a:lvl1pPr>
            <a:lvl2pPr lvl="1" algn="ctr" rtl="0">
              <a:spcBef>
                <a:spcPts val="1600"/>
              </a:spcBef>
              <a:spcAft>
                <a:spcPts val="0"/>
              </a:spcAft>
              <a:buNone/>
              <a:defRPr sz="1800">
                <a:solidFill>
                  <a:schemeClr val="accent1"/>
                </a:solidFill>
              </a:defRPr>
            </a:lvl2pPr>
            <a:lvl3pPr lvl="2" algn="ctr" rtl="0">
              <a:spcBef>
                <a:spcPts val="1600"/>
              </a:spcBef>
              <a:spcAft>
                <a:spcPts val="0"/>
              </a:spcAft>
              <a:buNone/>
              <a:defRPr sz="1800">
                <a:solidFill>
                  <a:schemeClr val="accent1"/>
                </a:solidFill>
              </a:defRPr>
            </a:lvl3pPr>
            <a:lvl4pPr lvl="3" algn="ctr" rtl="0">
              <a:spcBef>
                <a:spcPts val="1600"/>
              </a:spcBef>
              <a:spcAft>
                <a:spcPts val="0"/>
              </a:spcAft>
              <a:buNone/>
              <a:defRPr sz="1800">
                <a:solidFill>
                  <a:schemeClr val="accent1"/>
                </a:solidFill>
              </a:defRPr>
            </a:lvl4pPr>
            <a:lvl5pPr lvl="4" algn="ctr" rtl="0">
              <a:spcBef>
                <a:spcPts val="1600"/>
              </a:spcBef>
              <a:spcAft>
                <a:spcPts val="0"/>
              </a:spcAft>
              <a:buNone/>
              <a:defRPr sz="1800">
                <a:solidFill>
                  <a:schemeClr val="accent1"/>
                </a:solidFill>
              </a:defRPr>
            </a:lvl5pPr>
            <a:lvl6pPr lvl="5" algn="ctr" rtl="0">
              <a:spcBef>
                <a:spcPts val="1600"/>
              </a:spcBef>
              <a:spcAft>
                <a:spcPts val="0"/>
              </a:spcAft>
              <a:buNone/>
              <a:defRPr sz="1800">
                <a:solidFill>
                  <a:schemeClr val="accent1"/>
                </a:solidFill>
              </a:defRPr>
            </a:lvl6pPr>
            <a:lvl7pPr lvl="6" algn="ctr" rtl="0">
              <a:spcBef>
                <a:spcPts val="1600"/>
              </a:spcBef>
              <a:spcAft>
                <a:spcPts val="0"/>
              </a:spcAft>
              <a:buNone/>
              <a:defRPr sz="1800">
                <a:solidFill>
                  <a:schemeClr val="accent1"/>
                </a:solidFill>
              </a:defRPr>
            </a:lvl7pPr>
            <a:lvl8pPr lvl="7" algn="ctr" rtl="0">
              <a:spcBef>
                <a:spcPts val="1600"/>
              </a:spcBef>
              <a:spcAft>
                <a:spcPts val="0"/>
              </a:spcAft>
              <a:buNone/>
              <a:defRPr sz="1800">
                <a:solidFill>
                  <a:schemeClr val="accent1"/>
                </a:solidFill>
              </a:defRPr>
            </a:lvl8pPr>
            <a:lvl9pPr lvl="8" algn="ctr" rtl="0">
              <a:spcBef>
                <a:spcPts val="1600"/>
              </a:spcBef>
              <a:spcAft>
                <a:spcPts val="1600"/>
              </a:spcAft>
              <a:buNone/>
              <a:defRPr sz="1800">
                <a:solidFill>
                  <a:schemeClr val="accent1"/>
                </a:solidFill>
              </a:defRPr>
            </a:lvl9pPr>
          </a:lstStyle>
          <a:p>
            <a:endParaRPr/>
          </a:p>
        </p:txBody>
      </p:sp>
      <p:sp>
        <p:nvSpPr>
          <p:cNvPr id="69" name="Google Shape;69;p16"/>
          <p:cNvSpPr txBox="1">
            <a:spLocks noGrp="1"/>
          </p:cNvSpPr>
          <p:nvPr>
            <p:ph type="subTitle" idx="4"/>
          </p:nvPr>
        </p:nvSpPr>
        <p:spPr>
          <a:xfrm>
            <a:off x="3774900" y="2976706"/>
            <a:ext cx="1594200" cy="938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70" name="Google Shape;70;p16"/>
          <p:cNvSpPr txBox="1">
            <a:spLocks noGrp="1"/>
          </p:cNvSpPr>
          <p:nvPr>
            <p:ph type="subTitle" idx="5"/>
          </p:nvPr>
        </p:nvSpPr>
        <p:spPr>
          <a:xfrm>
            <a:off x="5847675" y="2603630"/>
            <a:ext cx="15942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accent1"/>
                </a:solidFill>
              </a:defRPr>
            </a:lvl1pPr>
            <a:lvl2pPr lvl="1" algn="ctr" rtl="0">
              <a:spcBef>
                <a:spcPts val="1600"/>
              </a:spcBef>
              <a:spcAft>
                <a:spcPts val="0"/>
              </a:spcAft>
              <a:buNone/>
              <a:defRPr sz="1800">
                <a:solidFill>
                  <a:schemeClr val="accent1"/>
                </a:solidFill>
              </a:defRPr>
            </a:lvl2pPr>
            <a:lvl3pPr lvl="2" algn="ctr" rtl="0">
              <a:spcBef>
                <a:spcPts val="1600"/>
              </a:spcBef>
              <a:spcAft>
                <a:spcPts val="0"/>
              </a:spcAft>
              <a:buNone/>
              <a:defRPr sz="1800">
                <a:solidFill>
                  <a:schemeClr val="accent1"/>
                </a:solidFill>
              </a:defRPr>
            </a:lvl3pPr>
            <a:lvl4pPr lvl="3" algn="ctr" rtl="0">
              <a:spcBef>
                <a:spcPts val="1600"/>
              </a:spcBef>
              <a:spcAft>
                <a:spcPts val="0"/>
              </a:spcAft>
              <a:buNone/>
              <a:defRPr sz="1800">
                <a:solidFill>
                  <a:schemeClr val="accent1"/>
                </a:solidFill>
              </a:defRPr>
            </a:lvl4pPr>
            <a:lvl5pPr lvl="4" algn="ctr" rtl="0">
              <a:spcBef>
                <a:spcPts val="1600"/>
              </a:spcBef>
              <a:spcAft>
                <a:spcPts val="0"/>
              </a:spcAft>
              <a:buNone/>
              <a:defRPr sz="1800">
                <a:solidFill>
                  <a:schemeClr val="accent1"/>
                </a:solidFill>
              </a:defRPr>
            </a:lvl5pPr>
            <a:lvl6pPr lvl="5" algn="ctr" rtl="0">
              <a:spcBef>
                <a:spcPts val="1600"/>
              </a:spcBef>
              <a:spcAft>
                <a:spcPts val="0"/>
              </a:spcAft>
              <a:buNone/>
              <a:defRPr sz="1800">
                <a:solidFill>
                  <a:schemeClr val="accent1"/>
                </a:solidFill>
              </a:defRPr>
            </a:lvl6pPr>
            <a:lvl7pPr lvl="6" algn="ctr" rtl="0">
              <a:spcBef>
                <a:spcPts val="1600"/>
              </a:spcBef>
              <a:spcAft>
                <a:spcPts val="0"/>
              </a:spcAft>
              <a:buNone/>
              <a:defRPr sz="1800">
                <a:solidFill>
                  <a:schemeClr val="accent1"/>
                </a:solidFill>
              </a:defRPr>
            </a:lvl7pPr>
            <a:lvl8pPr lvl="7" algn="ctr" rtl="0">
              <a:spcBef>
                <a:spcPts val="1600"/>
              </a:spcBef>
              <a:spcAft>
                <a:spcPts val="0"/>
              </a:spcAft>
              <a:buNone/>
              <a:defRPr sz="1800">
                <a:solidFill>
                  <a:schemeClr val="accent1"/>
                </a:solidFill>
              </a:defRPr>
            </a:lvl8pPr>
            <a:lvl9pPr lvl="8" algn="ctr" rtl="0">
              <a:spcBef>
                <a:spcPts val="1600"/>
              </a:spcBef>
              <a:spcAft>
                <a:spcPts val="1600"/>
              </a:spcAft>
              <a:buNone/>
              <a:defRPr sz="1800">
                <a:solidFill>
                  <a:schemeClr val="accent1"/>
                </a:solidFill>
              </a:defRPr>
            </a:lvl9pPr>
          </a:lstStyle>
          <a:p>
            <a:endParaRPr/>
          </a:p>
        </p:txBody>
      </p:sp>
      <p:sp>
        <p:nvSpPr>
          <p:cNvPr id="71" name="Google Shape;71;p16"/>
          <p:cNvSpPr txBox="1">
            <a:spLocks noGrp="1"/>
          </p:cNvSpPr>
          <p:nvPr>
            <p:ph type="subTitle" idx="6"/>
          </p:nvPr>
        </p:nvSpPr>
        <p:spPr>
          <a:xfrm>
            <a:off x="5847675" y="2976706"/>
            <a:ext cx="1594200" cy="938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6225" y="438312"/>
            <a:ext cx="77322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Pacifico"/>
              <a:buNone/>
              <a:defRPr sz="2800">
                <a:solidFill>
                  <a:schemeClr val="lt2"/>
                </a:solidFill>
                <a:latin typeface="Pacifico"/>
                <a:ea typeface="Pacifico"/>
                <a:cs typeface="Pacifico"/>
                <a:sym typeface="Pacifico"/>
              </a:defRPr>
            </a:lvl1pPr>
            <a:lvl2pPr lvl="1">
              <a:spcBef>
                <a:spcPts val="0"/>
              </a:spcBef>
              <a:spcAft>
                <a:spcPts val="0"/>
              </a:spcAft>
              <a:buClr>
                <a:schemeClr val="lt2"/>
              </a:buClr>
              <a:buSzPts val="2800"/>
              <a:buFont typeface="Pacifico"/>
              <a:buNone/>
              <a:defRPr sz="2800">
                <a:solidFill>
                  <a:schemeClr val="lt2"/>
                </a:solidFill>
                <a:latin typeface="Pacifico"/>
                <a:ea typeface="Pacifico"/>
                <a:cs typeface="Pacifico"/>
                <a:sym typeface="Pacifico"/>
              </a:defRPr>
            </a:lvl2pPr>
            <a:lvl3pPr lvl="2">
              <a:spcBef>
                <a:spcPts val="0"/>
              </a:spcBef>
              <a:spcAft>
                <a:spcPts val="0"/>
              </a:spcAft>
              <a:buClr>
                <a:schemeClr val="lt2"/>
              </a:buClr>
              <a:buSzPts val="2800"/>
              <a:buFont typeface="Pacifico"/>
              <a:buNone/>
              <a:defRPr sz="2800">
                <a:solidFill>
                  <a:schemeClr val="lt2"/>
                </a:solidFill>
                <a:latin typeface="Pacifico"/>
                <a:ea typeface="Pacifico"/>
                <a:cs typeface="Pacifico"/>
                <a:sym typeface="Pacifico"/>
              </a:defRPr>
            </a:lvl3pPr>
            <a:lvl4pPr lvl="3">
              <a:spcBef>
                <a:spcPts val="0"/>
              </a:spcBef>
              <a:spcAft>
                <a:spcPts val="0"/>
              </a:spcAft>
              <a:buClr>
                <a:schemeClr val="lt2"/>
              </a:buClr>
              <a:buSzPts val="2800"/>
              <a:buFont typeface="Pacifico"/>
              <a:buNone/>
              <a:defRPr sz="2800">
                <a:solidFill>
                  <a:schemeClr val="lt2"/>
                </a:solidFill>
                <a:latin typeface="Pacifico"/>
                <a:ea typeface="Pacifico"/>
                <a:cs typeface="Pacifico"/>
                <a:sym typeface="Pacifico"/>
              </a:defRPr>
            </a:lvl4pPr>
            <a:lvl5pPr lvl="4">
              <a:spcBef>
                <a:spcPts val="0"/>
              </a:spcBef>
              <a:spcAft>
                <a:spcPts val="0"/>
              </a:spcAft>
              <a:buClr>
                <a:schemeClr val="lt2"/>
              </a:buClr>
              <a:buSzPts val="2800"/>
              <a:buFont typeface="Pacifico"/>
              <a:buNone/>
              <a:defRPr sz="2800">
                <a:solidFill>
                  <a:schemeClr val="lt2"/>
                </a:solidFill>
                <a:latin typeface="Pacifico"/>
                <a:ea typeface="Pacifico"/>
                <a:cs typeface="Pacifico"/>
                <a:sym typeface="Pacifico"/>
              </a:defRPr>
            </a:lvl5pPr>
            <a:lvl6pPr lvl="5">
              <a:spcBef>
                <a:spcPts val="0"/>
              </a:spcBef>
              <a:spcAft>
                <a:spcPts val="0"/>
              </a:spcAft>
              <a:buClr>
                <a:schemeClr val="lt2"/>
              </a:buClr>
              <a:buSzPts val="2800"/>
              <a:buFont typeface="Pacifico"/>
              <a:buNone/>
              <a:defRPr sz="2800">
                <a:solidFill>
                  <a:schemeClr val="lt2"/>
                </a:solidFill>
                <a:latin typeface="Pacifico"/>
                <a:ea typeface="Pacifico"/>
                <a:cs typeface="Pacifico"/>
                <a:sym typeface="Pacifico"/>
              </a:defRPr>
            </a:lvl6pPr>
            <a:lvl7pPr lvl="6">
              <a:spcBef>
                <a:spcPts val="0"/>
              </a:spcBef>
              <a:spcAft>
                <a:spcPts val="0"/>
              </a:spcAft>
              <a:buClr>
                <a:schemeClr val="lt2"/>
              </a:buClr>
              <a:buSzPts val="2800"/>
              <a:buFont typeface="Pacifico"/>
              <a:buNone/>
              <a:defRPr sz="2800">
                <a:solidFill>
                  <a:schemeClr val="lt2"/>
                </a:solidFill>
                <a:latin typeface="Pacifico"/>
                <a:ea typeface="Pacifico"/>
                <a:cs typeface="Pacifico"/>
                <a:sym typeface="Pacifico"/>
              </a:defRPr>
            </a:lvl7pPr>
            <a:lvl8pPr lvl="7">
              <a:spcBef>
                <a:spcPts val="0"/>
              </a:spcBef>
              <a:spcAft>
                <a:spcPts val="0"/>
              </a:spcAft>
              <a:buClr>
                <a:schemeClr val="lt2"/>
              </a:buClr>
              <a:buSzPts val="2800"/>
              <a:buFont typeface="Pacifico"/>
              <a:buNone/>
              <a:defRPr sz="2800">
                <a:solidFill>
                  <a:schemeClr val="lt2"/>
                </a:solidFill>
                <a:latin typeface="Pacifico"/>
                <a:ea typeface="Pacifico"/>
                <a:cs typeface="Pacifico"/>
                <a:sym typeface="Pacifico"/>
              </a:defRPr>
            </a:lvl8pPr>
            <a:lvl9pPr lvl="8">
              <a:spcBef>
                <a:spcPts val="0"/>
              </a:spcBef>
              <a:spcAft>
                <a:spcPts val="0"/>
              </a:spcAft>
              <a:buClr>
                <a:schemeClr val="lt2"/>
              </a:buClr>
              <a:buSzPts val="2800"/>
              <a:buFont typeface="Pacifico"/>
              <a:buNone/>
              <a:defRPr sz="2800">
                <a:solidFill>
                  <a:schemeClr val="lt2"/>
                </a:solidFill>
                <a:latin typeface="Pacifico"/>
                <a:ea typeface="Pacifico"/>
                <a:cs typeface="Pacifico"/>
                <a:sym typeface="Pacific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rgbClr val="434343"/>
              </a:buClr>
              <a:buSzPts val="1600"/>
              <a:buFont typeface="Quicksand Light"/>
              <a:buChar char="●"/>
              <a:defRPr sz="1600">
                <a:solidFill>
                  <a:srgbClr val="434343"/>
                </a:solidFill>
                <a:latin typeface="Quicksand Light"/>
                <a:ea typeface="Quicksand Light"/>
                <a:cs typeface="Quicksand Light"/>
                <a:sym typeface="Quicksand Light"/>
              </a:defRPr>
            </a:lvl1pPr>
            <a:lvl2pPr marL="914400" lvl="1" indent="-330200">
              <a:lnSpc>
                <a:spcPct val="100000"/>
              </a:lnSpc>
              <a:spcBef>
                <a:spcPts val="1600"/>
              </a:spcBef>
              <a:spcAft>
                <a:spcPts val="0"/>
              </a:spcAft>
              <a:buClr>
                <a:srgbClr val="434343"/>
              </a:buClr>
              <a:buSzPts val="1600"/>
              <a:buFont typeface="Quicksand Light"/>
              <a:buChar char="○"/>
              <a:defRPr sz="1600">
                <a:solidFill>
                  <a:srgbClr val="434343"/>
                </a:solidFill>
                <a:latin typeface="Quicksand Light"/>
                <a:ea typeface="Quicksand Light"/>
                <a:cs typeface="Quicksand Light"/>
                <a:sym typeface="Quicksand Light"/>
              </a:defRPr>
            </a:lvl2pPr>
            <a:lvl3pPr marL="1371600" lvl="2" indent="-330200">
              <a:lnSpc>
                <a:spcPct val="100000"/>
              </a:lnSpc>
              <a:spcBef>
                <a:spcPts val="1600"/>
              </a:spcBef>
              <a:spcAft>
                <a:spcPts val="0"/>
              </a:spcAft>
              <a:buClr>
                <a:srgbClr val="434343"/>
              </a:buClr>
              <a:buSzPts val="1600"/>
              <a:buFont typeface="Quicksand Light"/>
              <a:buChar char="■"/>
              <a:defRPr sz="1600">
                <a:solidFill>
                  <a:srgbClr val="434343"/>
                </a:solidFill>
                <a:latin typeface="Quicksand Light"/>
                <a:ea typeface="Quicksand Light"/>
                <a:cs typeface="Quicksand Light"/>
                <a:sym typeface="Quicksand Light"/>
              </a:defRPr>
            </a:lvl3pPr>
            <a:lvl4pPr marL="1828800" lvl="3" indent="-330200">
              <a:lnSpc>
                <a:spcPct val="100000"/>
              </a:lnSpc>
              <a:spcBef>
                <a:spcPts val="1600"/>
              </a:spcBef>
              <a:spcAft>
                <a:spcPts val="0"/>
              </a:spcAft>
              <a:buClr>
                <a:srgbClr val="434343"/>
              </a:buClr>
              <a:buSzPts val="1600"/>
              <a:buFont typeface="Quicksand Light"/>
              <a:buChar char="●"/>
              <a:defRPr sz="1600">
                <a:solidFill>
                  <a:srgbClr val="434343"/>
                </a:solidFill>
                <a:latin typeface="Quicksand Light"/>
                <a:ea typeface="Quicksand Light"/>
                <a:cs typeface="Quicksand Light"/>
                <a:sym typeface="Quicksand Light"/>
              </a:defRPr>
            </a:lvl4pPr>
            <a:lvl5pPr marL="2286000" lvl="4" indent="-330200">
              <a:lnSpc>
                <a:spcPct val="100000"/>
              </a:lnSpc>
              <a:spcBef>
                <a:spcPts val="1600"/>
              </a:spcBef>
              <a:spcAft>
                <a:spcPts val="0"/>
              </a:spcAft>
              <a:buClr>
                <a:srgbClr val="434343"/>
              </a:buClr>
              <a:buSzPts val="1600"/>
              <a:buFont typeface="Quicksand Light"/>
              <a:buChar char="○"/>
              <a:defRPr sz="1600">
                <a:solidFill>
                  <a:srgbClr val="434343"/>
                </a:solidFill>
                <a:latin typeface="Quicksand Light"/>
                <a:ea typeface="Quicksand Light"/>
                <a:cs typeface="Quicksand Light"/>
                <a:sym typeface="Quicksand Light"/>
              </a:defRPr>
            </a:lvl5pPr>
            <a:lvl6pPr marL="2743200" lvl="5" indent="-330200">
              <a:lnSpc>
                <a:spcPct val="100000"/>
              </a:lnSpc>
              <a:spcBef>
                <a:spcPts val="1600"/>
              </a:spcBef>
              <a:spcAft>
                <a:spcPts val="0"/>
              </a:spcAft>
              <a:buClr>
                <a:srgbClr val="434343"/>
              </a:buClr>
              <a:buSzPts val="1600"/>
              <a:buFont typeface="Quicksand Light"/>
              <a:buChar char="■"/>
              <a:defRPr sz="1600">
                <a:solidFill>
                  <a:srgbClr val="434343"/>
                </a:solidFill>
                <a:latin typeface="Quicksand Light"/>
                <a:ea typeface="Quicksand Light"/>
                <a:cs typeface="Quicksand Light"/>
                <a:sym typeface="Quicksand Light"/>
              </a:defRPr>
            </a:lvl6pPr>
            <a:lvl7pPr marL="3200400" lvl="6" indent="-330200">
              <a:lnSpc>
                <a:spcPct val="100000"/>
              </a:lnSpc>
              <a:spcBef>
                <a:spcPts val="1600"/>
              </a:spcBef>
              <a:spcAft>
                <a:spcPts val="0"/>
              </a:spcAft>
              <a:buClr>
                <a:srgbClr val="434343"/>
              </a:buClr>
              <a:buSzPts val="1600"/>
              <a:buFont typeface="Quicksand Light"/>
              <a:buChar char="●"/>
              <a:defRPr sz="1600">
                <a:solidFill>
                  <a:srgbClr val="434343"/>
                </a:solidFill>
                <a:latin typeface="Quicksand Light"/>
                <a:ea typeface="Quicksand Light"/>
                <a:cs typeface="Quicksand Light"/>
                <a:sym typeface="Quicksand Light"/>
              </a:defRPr>
            </a:lvl7pPr>
            <a:lvl8pPr marL="3657600" lvl="7" indent="-330200">
              <a:lnSpc>
                <a:spcPct val="100000"/>
              </a:lnSpc>
              <a:spcBef>
                <a:spcPts val="1600"/>
              </a:spcBef>
              <a:spcAft>
                <a:spcPts val="0"/>
              </a:spcAft>
              <a:buClr>
                <a:srgbClr val="434343"/>
              </a:buClr>
              <a:buSzPts val="1600"/>
              <a:buFont typeface="Quicksand Light"/>
              <a:buChar char="○"/>
              <a:defRPr sz="1600">
                <a:solidFill>
                  <a:srgbClr val="434343"/>
                </a:solidFill>
                <a:latin typeface="Quicksand Light"/>
                <a:ea typeface="Quicksand Light"/>
                <a:cs typeface="Quicksand Light"/>
                <a:sym typeface="Quicksand Light"/>
              </a:defRPr>
            </a:lvl8pPr>
            <a:lvl9pPr marL="4114800" lvl="8" indent="-330200">
              <a:lnSpc>
                <a:spcPct val="100000"/>
              </a:lnSpc>
              <a:spcBef>
                <a:spcPts val="1600"/>
              </a:spcBef>
              <a:spcAft>
                <a:spcPts val="1600"/>
              </a:spcAft>
              <a:buClr>
                <a:srgbClr val="434343"/>
              </a:buClr>
              <a:buSzPts val="1600"/>
              <a:buFont typeface="Quicksand Light"/>
              <a:buChar char="■"/>
              <a:defRPr sz="1600">
                <a:solidFill>
                  <a:srgbClr val="434343"/>
                </a:solidFill>
                <a:latin typeface="Quicksand Light"/>
                <a:ea typeface="Quicksand Light"/>
                <a:cs typeface="Quicksand Light"/>
                <a:sym typeface="Quicksan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7" r:id="rId6"/>
    <p:sldLayoutId id="2147483658" r:id="rId7"/>
    <p:sldLayoutId id="2147483661" r:id="rId8"/>
    <p:sldLayoutId id="2147483662" r:id="rId9"/>
    <p:sldLayoutId id="2147483664" r:id="rId10"/>
    <p:sldLayoutId id="2147483666" r:id="rId11"/>
    <p:sldLayoutId id="2147483670" r:id="rId12"/>
    <p:sldLayoutId id="2147483671" r:id="rId13"/>
    <p:sldLayoutId id="2147483672" r:id="rId14"/>
    <p:sldLayoutId id="2147483673" r:id="rId15"/>
    <p:sldLayoutId id="2147483674" r:id="rId16"/>
    <p:sldLayoutId id="214748367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9"/>
        <p:cNvGrpSpPr/>
        <p:nvPr/>
      </p:nvGrpSpPr>
      <p:grpSpPr>
        <a:xfrm>
          <a:off x="0" y="0"/>
          <a:ext cx="0" cy="0"/>
          <a:chOff x="0" y="0"/>
          <a:chExt cx="0" cy="0"/>
        </a:xfrm>
      </p:grpSpPr>
      <p:sp>
        <p:nvSpPr>
          <p:cNvPr id="4" name="Google Shape;181;p30">
            <a:extLst>
              <a:ext uri="{FF2B5EF4-FFF2-40B4-BE49-F238E27FC236}">
                <a16:creationId xmlns:a16="http://schemas.microsoft.com/office/drawing/2014/main" id="{B8EB249C-3FFD-4321-A5A3-56E89EBFC303}"/>
              </a:ext>
            </a:extLst>
          </p:cNvPr>
          <p:cNvSpPr txBox="1">
            <a:spLocks/>
          </p:cNvSpPr>
          <p:nvPr/>
        </p:nvSpPr>
        <p:spPr>
          <a:xfrm>
            <a:off x="177210" y="1660943"/>
            <a:ext cx="8569842" cy="15373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5200"/>
              <a:buFont typeface="Pacifico"/>
              <a:buNone/>
              <a:defRPr sz="8500" b="0" i="0" u="none" strike="noStrike" cap="none">
                <a:solidFill>
                  <a:schemeClr val="lt2"/>
                </a:solidFill>
                <a:latin typeface="Pacifico"/>
                <a:ea typeface="Pacifico"/>
                <a:cs typeface="Pacifico"/>
                <a:sym typeface="Pacifico"/>
              </a:defRPr>
            </a:lvl1pPr>
            <a:lvl2pPr marR="0" lvl="1" algn="ctr" rtl="0">
              <a:lnSpc>
                <a:spcPct val="100000"/>
              </a:lnSpc>
              <a:spcBef>
                <a:spcPts val="0"/>
              </a:spcBef>
              <a:spcAft>
                <a:spcPts val="0"/>
              </a:spcAft>
              <a:buClr>
                <a:schemeClr val="lt2"/>
              </a:buClr>
              <a:buSzPts val="5200"/>
              <a:buFont typeface="Pacifico"/>
              <a:buNone/>
              <a:defRPr sz="5200" b="0" i="0" u="none" strike="noStrike" cap="none">
                <a:solidFill>
                  <a:schemeClr val="lt2"/>
                </a:solidFill>
                <a:latin typeface="Pacifico"/>
                <a:ea typeface="Pacifico"/>
                <a:cs typeface="Pacifico"/>
                <a:sym typeface="Pacifico"/>
              </a:defRPr>
            </a:lvl2pPr>
            <a:lvl3pPr marR="0" lvl="2" algn="ctr" rtl="0">
              <a:lnSpc>
                <a:spcPct val="100000"/>
              </a:lnSpc>
              <a:spcBef>
                <a:spcPts val="0"/>
              </a:spcBef>
              <a:spcAft>
                <a:spcPts val="0"/>
              </a:spcAft>
              <a:buClr>
                <a:schemeClr val="lt2"/>
              </a:buClr>
              <a:buSzPts val="5200"/>
              <a:buFont typeface="Pacifico"/>
              <a:buNone/>
              <a:defRPr sz="5200" b="0" i="0" u="none" strike="noStrike" cap="none">
                <a:solidFill>
                  <a:schemeClr val="lt2"/>
                </a:solidFill>
                <a:latin typeface="Pacifico"/>
                <a:ea typeface="Pacifico"/>
                <a:cs typeface="Pacifico"/>
                <a:sym typeface="Pacifico"/>
              </a:defRPr>
            </a:lvl3pPr>
            <a:lvl4pPr marR="0" lvl="3" algn="ctr" rtl="0">
              <a:lnSpc>
                <a:spcPct val="100000"/>
              </a:lnSpc>
              <a:spcBef>
                <a:spcPts val="0"/>
              </a:spcBef>
              <a:spcAft>
                <a:spcPts val="0"/>
              </a:spcAft>
              <a:buClr>
                <a:schemeClr val="lt2"/>
              </a:buClr>
              <a:buSzPts val="5200"/>
              <a:buFont typeface="Pacifico"/>
              <a:buNone/>
              <a:defRPr sz="5200" b="0" i="0" u="none" strike="noStrike" cap="none">
                <a:solidFill>
                  <a:schemeClr val="lt2"/>
                </a:solidFill>
                <a:latin typeface="Pacifico"/>
                <a:ea typeface="Pacifico"/>
                <a:cs typeface="Pacifico"/>
                <a:sym typeface="Pacifico"/>
              </a:defRPr>
            </a:lvl4pPr>
            <a:lvl5pPr marR="0" lvl="4" algn="ctr" rtl="0">
              <a:lnSpc>
                <a:spcPct val="100000"/>
              </a:lnSpc>
              <a:spcBef>
                <a:spcPts val="0"/>
              </a:spcBef>
              <a:spcAft>
                <a:spcPts val="0"/>
              </a:spcAft>
              <a:buClr>
                <a:schemeClr val="lt2"/>
              </a:buClr>
              <a:buSzPts val="5200"/>
              <a:buFont typeface="Pacifico"/>
              <a:buNone/>
              <a:defRPr sz="5200" b="0" i="0" u="none" strike="noStrike" cap="none">
                <a:solidFill>
                  <a:schemeClr val="lt2"/>
                </a:solidFill>
                <a:latin typeface="Pacifico"/>
                <a:ea typeface="Pacifico"/>
                <a:cs typeface="Pacifico"/>
                <a:sym typeface="Pacifico"/>
              </a:defRPr>
            </a:lvl5pPr>
            <a:lvl6pPr marR="0" lvl="5" algn="ctr" rtl="0">
              <a:lnSpc>
                <a:spcPct val="100000"/>
              </a:lnSpc>
              <a:spcBef>
                <a:spcPts val="0"/>
              </a:spcBef>
              <a:spcAft>
                <a:spcPts val="0"/>
              </a:spcAft>
              <a:buClr>
                <a:schemeClr val="lt2"/>
              </a:buClr>
              <a:buSzPts val="5200"/>
              <a:buFont typeface="Pacifico"/>
              <a:buNone/>
              <a:defRPr sz="5200" b="0" i="0" u="none" strike="noStrike" cap="none">
                <a:solidFill>
                  <a:schemeClr val="lt2"/>
                </a:solidFill>
                <a:latin typeface="Pacifico"/>
                <a:ea typeface="Pacifico"/>
                <a:cs typeface="Pacifico"/>
                <a:sym typeface="Pacifico"/>
              </a:defRPr>
            </a:lvl6pPr>
            <a:lvl7pPr marR="0" lvl="6" algn="ctr" rtl="0">
              <a:lnSpc>
                <a:spcPct val="100000"/>
              </a:lnSpc>
              <a:spcBef>
                <a:spcPts val="0"/>
              </a:spcBef>
              <a:spcAft>
                <a:spcPts val="0"/>
              </a:spcAft>
              <a:buClr>
                <a:schemeClr val="lt2"/>
              </a:buClr>
              <a:buSzPts val="5200"/>
              <a:buFont typeface="Pacifico"/>
              <a:buNone/>
              <a:defRPr sz="5200" b="0" i="0" u="none" strike="noStrike" cap="none">
                <a:solidFill>
                  <a:schemeClr val="lt2"/>
                </a:solidFill>
                <a:latin typeface="Pacifico"/>
                <a:ea typeface="Pacifico"/>
                <a:cs typeface="Pacifico"/>
                <a:sym typeface="Pacifico"/>
              </a:defRPr>
            </a:lvl7pPr>
            <a:lvl8pPr marR="0" lvl="7" algn="ctr" rtl="0">
              <a:lnSpc>
                <a:spcPct val="100000"/>
              </a:lnSpc>
              <a:spcBef>
                <a:spcPts val="0"/>
              </a:spcBef>
              <a:spcAft>
                <a:spcPts val="0"/>
              </a:spcAft>
              <a:buClr>
                <a:schemeClr val="lt2"/>
              </a:buClr>
              <a:buSzPts val="5200"/>
              <a:buFont typeface="Pacifico"/>
              <a:buNone/>
              <a:defRPr sz="5200" b="0" i="0" u="none" strike="noStrike" cap="none">
                <a:solidFill>
                  <a:schemeClr val="lt2"/>
                </a:solidFill>
                <a:latin typeface="Pacifico"/>
                <a:ea typeface="Pacifico"/>
                <a:cs typeface="Pacifico"/>
                <a:sym typeface="Pacifico"/>
              </a:defRPr>
            </a:lvl8pPr>
            <a:lvl9pPr marR="0" lvl="8" algn="ctr" rtl="0">
              <a:lnSpc>
                <a:spcPct val="100000"/>
              </a:lnSpc>
              <a:spcBef>
                <a:spcPts val="0"/>
              </a:spcBef>
              <a:spcAft>
                <a:spcPts val="0"/>
              </a:spcAft>
              <a:buClr>
                <a:schemeClr val="lt2"/>
              </a:buClr>
              <a:buSzPts val="5200"/>
              <a:buFont typeface="Pacifico"/>
              <a:buNone/>
              <a:defRPr sz="5200" b="0" i="0" u="none" strike="noStrike" cap="none">
                <a:solidFill>
                  <a:schemeClr val="lt2"/>
                </a:solidFill>
                <a:latin typeface="Pacifico"/>
                <a:ea typeface="Pacifico"/>
                <a:cs typeface="Pacifico"/>
                <a:sym typeface="Pacifico"/>
              </a:defRPr>
            </a:lvl9pPr>
          </a:lstStyle>
          <a:p>
            <a:r>
              <a:rPr lang="en-GB" sz="4500">
                <a:solidFill>
                  <a:schemeClr val="accent4">
                    <a:lumMod val="75000"/>
                  </a:schemeClr>
                </a:solidFill>
              </a:rPr>
              <a:t>TÌM HIỂU THUẬT TOÁN K-MEANS</a:t>
            </a:r>
          </a:p>
        </p:txBody>
      </p:sp>
      <p:sp>
        <p:nvSpPr>
          <p:cNvPr id="5" name="Google Shape;182;p30">
            <a:extLst>
              <a:ext uri="{FF2B5EF4-FFF2-40B4-BE49-F238E27FC236}">
                <a16:creationId xmlns:a16="http://schemas.microsoft.com/office/drawing/2014/main" id="{CD632B73-CBDA-4DE7-A978-158E11F32563}"/>
              </a:ext>
            </a:extLst>
          </p:cNvPr>
          <p:cNvSpPr txBox="1">
            <a:spLocks/>
          </p:cNvSpPr>
          <p:nvPr/>
        </p:nvSpPr>
        <p:spPr>
          <a:xfrm>
            <a:off x="1491837" y="3253468"/>
            <a:ext cx="5024242" cy="8872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434343"/>
              </a:buClr>
              <a:buSzPts val="2100"/>
              <a:buFont typeface="Quicksand Light"/>
              <a:buNone/>
              <a:defRPr sz="2100" b="0" i="0" u="none" strike="noStrike" cap="none">
                <a:solidFill>
                  <a:srgbClr val="434343"/>
                </a:solidFill>
                <a:latin typeface="Quicksand Light"/>
                <a:ea typeface="Quicksand Light"/>
                <a:cs typeface="Quicksand Light"/>
                <a:sym typeface="Quicksand Light"/>
              </a:defRPr>
            </a:lvl1pPr>
            <a:lvl2pPr marL="914400" marR="0" lvl="1" indent="-330200" algn="ctr" rtl="0">
              <a:lnSpc>
                <a:spcPct val="100000"/>
              </a:lnSpc>
              <a:spcBef>
                <a:spcPts val="0"/>
              </a:spcBef>
              <a:spcAft>
                <a:spcPts val="0"/>
              </a:spcAft>
              <a:buClr>
                <a:srgbClr val="434343"/>
              </a:buClr>
              <a:buSzPts val="2100"/>
              <a:buFont typeface="Quicksand Light"/>
              <a:buNone/>
              <a:defRPr sz="2100" b="0" i="0" u="none" strike="noStrike" cap="none">
                <a:solidFill>
                  <a:srgbClr val="434343"/>
                </a:solidFill>
                <a:latin typeface="Quicksand Light"/>
                <a:ea typeface="Quicksand Light"/>
                <a:cs typeface="Quicksand Light"/>
                <a:sym typeface="Quicksand Light"/>
              </a:defRPr>
            </a:lvl2pPr>
            <a:lvl3pPr marL="1371600" marR="0" lvl="2" indent="-330200" algn="ctr" rtl="0">
              <a:lnSpc>
                <a:spcPct val="100000"/>
              </a:lnSpc>
              <a:spcBef>
                <a:spcPts val="0"/>
              </a:spcBef>
              <a:spcAft>
                <a:spcPts val="0"/>
              </a:spcAft>
              <a:buClr>
                <a:srgbClr val="434343"/>
              </a:buClr>
              <a:buSzPts val="2100"/>
              <a:buFont typeface="Quicksand Light"/>
              <a:buNone/>
              <a:defRPr sz="2100" b="0" i="0" u="none" strike="noStrike" cap="none">
                <a:solidFill>
                  <a:srgbClr val="434343"/>
                </a:solidFill>
                <a:latin typeface="Quicksand Light"/>
                <a:ea typeface="Quicksand Light"/>
                <a:cs typeface="Quicksand Light"/>
                <a:sym typeface="Quicksand Light"/>
              </a:defRPr>
            </a:lvl3pPr>
            <a:lvl4pPr marL="1828800" marR="0" lvl="3" indent="-330200" algn="ctr" rtl="0">
              <a:lnSpc>
                <a:spcPct val="100000"/>
              </a:lnSpc>
              <a:spcBef>
                <a:spcPts val="0"/>
              </a:spcBef>
              <a:spcAft>
                <a:spcPts val="0"/>
              </a:spcAft>
              <a:buClr>
                <a:srgbClr val="434343"/>
              </a:buClr>
              <a:buSzPts val="2100"/>
              <a:buFont typeface="Quicksand Light"/>
              <a:buNone/>
              <a:defRPr sz="2100" b="0" i="0" u="none" strike="noStrike" cap="none">
                <a:solidFill>
                  <a:srgbClr val="434343"/>
                </a:solidFill>
                <a:latin typeface="Quicksand Light"/>
                <a:ea typeface="Quicksand Light"/>
                <a:cs typeface="Quicksand Light"/>
                <a:sym typeface="Quicksand Light"/>
              </a:defRPr>
            </a:lvl4pPr>
            <a:lvl5pPr marL="2286000" marR="0" lvl="4" indent="-330200" algn="ctr" rtl="0">
              <a:lnSpc>
                <a:spcPct val="100000"/>
              </a:lnSpc>
              <a:spcBef>
                <a:spcPts val="0"/>
              </a:spcBef>
              <a:spcAft>
                <a:spcPts val="0"/>
              </a:spcAft>
              <a:buClr>
                <a:srgbClr val="434343"/>
              </a:buClr>
              <a:buSzPts val="2100"/>
              <a:buFont typeface="Quicksand Light"/>
              <a:buNone/>
              <a:defRPr sz="2100" b="0" i="0" u="none" strike="noStrike" cap="none">
                <a:solidFill>
                  <a:srgbClr val="434343"/>
                </a:solidFill>
                <a:latin typeface="Quicksand Light"/>
                <a:ea typeface="Quicksand Light"/>
                <a:cs typeface="Quicksand Light"/>
                <a:sym typeface="Quicksand Light"/>
              </a:defRPr>
            </a:lvl5pPr>
            <a:lvl6pPr marL="2743200" marR="0" lvl="5" indent="-330200" algn="ctr" rtl="0">
              <a:lnSpc>
                <a:spcPct val="100000"/>
              </a:lnSpc>
              <a:spcBef>
                <a:spcPts val="0"/>
              </a:spcBef>
              <a:spcAft>
                <a:spcPts val="0"/>
              </a:spcAft>
              <a:buClr>
                <a:srgbClr val="434343"/>
              </a:buClr>
              <a:buSzPts val="2100"/>
              <a:buFont typeface="Quicksand Light"/>
              <a:buNone/>
              <a:defRPr sz="2100" b="0" i="0" u="none" strike="noStrike" cap="none">
                <a:solidFill>
                  <a:srgbClr val="434343"/>
                </a:solidFill>
                <a:latin typeface="Quicksand Light"/>
                <a:ea typeface="Quicksand Light"/>
                <a:cs typeface="Quicksand Light"/>
                <a:sym typeface="Quicksand Light"/>
              </a:defRPr>
            </a:lvl6pPr>
            <a:lvl7pPr marL="3200400" marR="0" lvl="6" indent="-330200" algn="ctr" rtl="0">
              <a:lnSpc>
                <a:spcPct val="100000"/>
              </a:lnSpc>
              <a:spcBef>
                <a:spcPts val="0"/>
              </a:spcBef>
              <a:spcAft>
                <a:spcPts val="0"/>
              </a:spcAft>
              <a:buClr>
                <a:srgbClr val="434343"/>
              </a:buClr>
              <a:buSzPts val="2100"/>
              <a:buFont typeface="Quicksand Light"/>
              <a:buNone/>
              <a:defRPr sz="2100" b="0" i="0" u="none" strike="noStrike" cap="none">
                <a:solidFill>
                  <a:srgbClr val="434343"/>
                </a:solidFill>
                <a:latin typeface="Quicksand Light"/>
                <a:ea typeface="Quicksand Light"/>
                <a:cs typeface="Quicksand Light"/>
                <a:sym typeface="Quicksand Light"/>
              </a:defRPr>
            </a:lvl7pPr>
            <a:lvl8pPr marL="3657600" marR="0" lvl="7" indent="-330200" algn="ctr" rtl="0">
              <a:lnSpc>
                <a:spcPct val="100000"/>
              </a:lnSpc>
              <a:spcBef>
                <a:spcPts val="0"/>
              </a:spcBef>
              <a:spcAft>
                <a:spcPts val="0"/>
              </a:spcAft>
              <a:buClr>
                <a:srgbClr val="434343"/>
              </a:buClr>
              <a:buSzPts val="2100"/>
              <a:buFont typeface="Quicksand Light"/>
              <a:buNone/>
              <a:defRPr sz="2100" b="0" i="0" u="none" strike="noStrike" cap="none">
                <a:solidFill>
                  <a:srgbClr val="434343"/>
                </a:solidFill>
                <a:latin typeface="Quicksand Light"/>
                <a:ea typeface="Quicksand Light"/>
                <a:cs typeface="Quicksand Light"/>
                <a:sym typeface="Quicksand Light"/>
              </a:defRPr>
            </a:lvl8pPr>
            <a:lvl9pPr marL="4114800" marR="0" lvl="8" indent="-330200" algn="ctr" rtl="0">
              <a:lnSpc>
                <a:spcPct val="100000"/>
              </a:lnSpc>
              <a:spcBef>
                <a:spcPts val="0"/>
              </a:spcBef>
              <a:spcAft>
                <a:spcPts val="0"/>
              </a:spcAft>
              <a:buClr>
                <a:srgbClr val="434343"/>
              </a:buClr>
              <a:buSzPts val="2100"/>
              <a:buFont typeface="Quicksand Light"/>
              <a:buNone/>
              <a:defRPr sz="2100" b="0" i="0" u="none" strike="noStrike" cap="none">
                <a:solidFill>
                  <a:srgbClr val="434343"/>
                </a:solidFill>
                <a:latin typeface="Quicksand Light"/>
                <a:ea typeface="Quicksand Light"/>
                <a:cs typeface="Quicksand Light"/>
                <a:sym typeface="Quicksand Light"/>
              </a:defRPr>
            </a:lvl9pPr>
          </a:lstStyle>
          <a:p>
            <a:pPr marL="0" indent="0">
              <a:buClr>
                <a:schemeClr val="dk1"/>
              </a:buClr>
              <a:buSzPts val="1100"/>
              <a:buFont typeface="Arial"/>
              <a:buNone/>
            </a:pPr>
            <a:r>
              <a:rPr lang="vi-VN" sz="2000" b="1">
                <a:solidFill>
                  <a:schemeClr val="accent4">
                    <a:lumMod val="75000"/>
                  </a:schemeClr>
                </a:solidFill>
              </a:rPr>
              <a:t>Sinh viên thực hiện :</a:t>
            </a:r>
          </a:p>
          <a:p>
            <a:pPr marL="0" indent="0">
              <a:buClr>
                <a:schemeClr val="dk1"/>
              </a:buClr>
              <a:buSzPts val="1100"/>
              <a:buFont typeface="Arial"/>
              <a:buNone/>
            </a:pPr>
            <a:r>
              <a:rPr lang="vi-VN" sz="2000" b="1">
                <a:solidFill>
                  <a:schemeClr val="accent4">
                    <a:lumMod val="75000"/>
                  </a:schemeClr>
                </a:solidFill>
              </a:rPr>
              <a:t>Nguyễn Huy Cường		17110107</a:t>
            </a:r>
          </a:p>
          <a:p>
            <a:pPr marL="0" indent="0">
              <a:buClr>
                <a:schemeClr val="dk1"/>
              </a:buClr>
              <a:buSzPts val="1100"/>
              <a:buFont typeface="Arial"/>
              <a:buNone/>
            </a:pPr>
            <a:r>
              <a:rPr lang="vi-VN" sz="2000" b="1">
                <a:solidFill>
                  <a:schemeClr val="accent4">
                    <a:lumMod val="75000"/>
                  </a:schemeClr>
                </a:solidFill>
              </a:rPr>
              <a:t>Bùi Văn Hà			17110129</a:t>
            </a:r>
          </a:p>
          <a:p>
            <a:pPr marL="0" indent="0"/>
            <a:endParaRPr lang="vi-VN">
              <a:solidFill>
                <a:schemeClr val="accent2"/>
              </a:solidFill>
            </a:endParaRPr>
          </a:p>
        </p:txBody>
      </p:sp>
      <p:pic>
        <p:nvPicPr>
          <p:cNvPr id="6" name="Picture 5">
            <a:extLst>
              <a:ext uri="{FF2B5EF4-FFF2-40B4-BE49-F238E27FC236}">
                <a16:creationId xmlns:a16="http://schemas.microsoft.com/office/drawing/2014/main" id="{033F6AF3-ECB6-4A0A-B97B-0B4BB99E8685}"/>
              </a:ext>
            </a:extLst>
          </p:cNvPr>
          <p:cNvPicPr>
            <a:picLocks noChangeAspect="1"/>
          </p:cNvPicPr>
          <p:nvPr/>
        </p:nvPicPr>
        <p:blipFill>
          <a:blip r:embed="rId4"/>
          <a:stretch>
            <a:fillRect/>
          </a:stretch>
        </p:blipFill>
        <p:spPr>
          <a:xfrm>
            <a:off x="295092" y="94544"/>
            <a:ext cx="950606" cy="1218360"/>
          </a:xfrm>
          <a:prstGeom prst="rect">
            <a:avLst/>
          </a:prstGeom>
        </p:spPr>
      </p:pic>
      <p:pic>
        <p:nvPicPr>
          <p:cNvPr id="7" name="Picture 6">
            <a:extLst>
              <a:ext uri="{FF2B5EF4-FFF2-40B4-BE49-F238E27FC236}">
                <a16:creationId xmlns:a16="http://schemas.microsoft.com/office/drawing/2014/main" id="{8709B612-DA64-419E-8541-CB38AC5AE809}"/>
              </a:ext>
            </a:extLst>
          </p:cNvPr>
          <p:cNvPicPr>
            <a:picLocks noChangeAspect="1"/>
          </p:cNvPicPr>
          <p:nvPr/>
        </p:nvPicPr>
        <p:blipFill>
          <a:blip r:embed="rId5"/>
          <a:stretch>
            <a:fillRect/>
          </a:stretch>
        </p:blipFill>
        <p:spPr>
          <a:xfrm>
            <a:off x="7727175" y="188259"/>
            <a:ext cx="1147935" cy="1147935"/>
          </a:xfrm>
          <a:prstGeom prst="rect">
            <a:avLst/>
          </a:prstGeom>
        </p:spPr>
      </p:pic>
      <p:sp>
        <p:nvSpPr>
          <p:cNvPr id="8" name="TextBox 1">
            <a:extLst>
              <a:ext uri="{FF2B5EF4-FFF2-40B4-BE49-F238E27FC236}">
                <a16:creationId xmlns:a16="http://schemas.microsoft.com/office/drawing/2014/main" id="{53A76153-327C-4ABC-BBD2-8F37F49F1390}"/>
              </a:ext>
            </a:extLst>
          </p:cNvPr>
          <p:cNvSpPr txBox="1"/>
          <p:nvPr/>
        </p:nvSpPr>
        <p:spPr>
          <a:xfrm>
            <a:off x="1254832" y="0"/>
            <a:ext cx="6742539" cy="646331"/>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1800" b="1" dirty="0">
                <a:latin typeface="Tahoma" panose="020B0604030504040204" pitchFamily="34" charset="0"/>
                <a:ea typeface="Tahoma" panose="020B0604030504040204" pitchFamily="34" charset="0"/>
                <a:cs typeface="Tahoma" panose="020B0604030504040204" pitchFamily="34" charset="0"/>
              </a:rPr>
              <a:t>TRƯỜNG ĐẠI HỌC SƯ PHẠM KỸ THUẬT TP.HỒ CHÍ MINH</a:t>
            </a:r>
          </a:p>
          <a:p>
            <a:pPr algn="ctr"/>
            <a:r>
              <a:rPr lang="en-US" sz="1800" b="1" dirty="0">
                <a:latin typeface="Tahoma" panose="020B0604030504040204" pitchFamily="34" charset="0"/>
                <a:ea typeface="Tahoma" panose="020B0604030504040204" pitchFamily="34" charset="0"/>
                <a:cs typeface="Tahoma" panose="020B0604030504040204" pitchFamily="34" charset="0"/>
              </a:rPr>
              <a:t>KHOA ĐÀO TẠO CHẤT LƯỢNG CAO</a:t>
            </a:r>
          </a:p>
        </p:txBody>
      </p:sp>
      <p:sp>
        <p:nvSpPr>
          <p:cNvPr id="9" name="TextBox 8">
            <a:extLst>
              <a:ext uri="{FF2B5EF4-FFF2-40B4-BE49-F238E27FC236}">
                <a16:creationId xmlns:a16="http://schemas.microsoft.com/office/drawing/2014/main" id="{0202CC2B-55D6-4826-9606-0F7AFDEA3A01}"/>
              </a:ext>
            </a:extLst>
          </p:cNvPr>
          <p:cNvSpPr txBox="1"/>
          <p:nvPr/>
        </p:nvSpPr>
        <p:spPr>
          <a:xfrm>
            <a:off x="1401767" y="1119827"/>
            <a:ext cx="5769428" cy="400110"/>
          </a:xfrm>
          <a:prstGeom prst="rect">
            <a:avLst/>
          </a:prstGeom>
          <a:noFill/>
        </p:spPr>
        <p:txBody>
          <a:bodyPr wrap="square">
            <a:spAutoFit/>
          </a:bodyPr>
          <a:lstStyle/>
          <a:p>
            <a:pPr algn="ctr"/>
            <a:r>
              <a:rPr lang="en-US" sz="2000" b="1">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BÁO CÁO MÔN HỌC ĐỒ ÁN 3</a:t>
            </a:r>
            <a:endParaRPr lang="en-US" sz="2000" b="1" dirty="0">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6774CED7-E251-4545-92B7-FC94B756892C}"/>
              </a:ext>
            </a:extLst>
          </p:cNvPr>
          <p:cNvSpPr txBox="1"/>
          <p:nvPr/>
        </p:nvSpPr>
        <p:spPr>
          <a:xfrm>
            <a:off x="2430548" y="4195903"/>
            <a:ext cx="3956761" cy="338554"/>
          </a:xfrm>
          <a:prstGeom prst="rect">
            <a:avLst/>
          </a:prstGeom>
          <a:noFill/>
        </p:spPr>
        <p:txBody>
          <a:bodyPr wrap="square">
            <a:spAutoFit/>
          </a:bodyPr>
          <a:lstStyle/>
          <a:p>
            <a:r>
              <a:rPr lang="en-US" sz="1600" b="1">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rPr>
              <a:t>GVHD: TS. Lê Văn Vinh</a:t>
            </a:r>
            <a:endParaRPr lang="en-GB" sz="1600" b="1">
              <a:solidFill>
                <a:schemeClr val="accent1">
                  <a:lumMod val="5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1" name="TextBox 10">
            <a:extLst>
              <a:ext uri="{FF2B5EF4-FFF2-40B4-BE49-F238E27FC236}">
                <a16:creationId xmlns:a16="http://schemas.microsoft.com/office/drawing/2014/main" id="{0DB4E790-76AB-47BA-86A0-A0127BF291DE}"/>
              </a:ext>
            </a:extLst>
          </p:cNvPr>
          <p:cNvSpPr txBox="1"/>
          <p:nvPr/>
        </p:nvSpPr>
        <p:spPr>
          <a:xfrm>
            <a:off x="5690589" y="4647464"/>
            <a:ext cx="2512077" cy="307777"/>
          </a:xfrm>
          <a:prstGeom prst="rect">
            <a:avLst/>
          </a:prstGeom>
          <a:noFill/>
        </p:spPr>
        <p:txBody>
          <a:bodyPr wrap="square" rtlCol="0">
            <a:spAutoFit/>
          </a:bodyPr>
          <a:lstStyle/>
          <a:p>
            <a:r>
              <a:rPr lang="en-US"/>
              <a:t>TP.HCM, tháng 01 năm 2021</a:t>
            </a:r>
            <a:endParaRPr lang="en-GB"/>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70" name="Google Shape;270;p41"/>
          <p:cNvSpPr txBox="1">
            <a:spLocks noGrp="1"/>
          </p:cNvSpPr>
          <p:nvPr>
            <p:ph type="title"/>
          </p:nvPr>
        </p:nvSpPr>
        <p:spPr>
          <a:xfrm>
            <a:off x="726225" y="438312"/>
            <a:ext cx="7731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t>Giới thiệu chung về Clustering</a:t>
            </a:r>
            <a:endParaRPr/>
          </a:p>
          <a:p>
            <a:pPr marL="0" lvl="0" indent="0" algn="l" rtl="0">
              <a:spcBef>
                <a:spcPts val="0"/>
              </a:spcBef>
              <a:spcAft>
                <a:spcPts val="0"/>
              </a:spcAft>
              <a:buNone/>
            </a:pPr>
            <a:endParaRPr/>
          </a:p>
        </p:txBody>
      </p:sp>
      <p:sp>
        <p:nvSpPr>
          <p:cNvPr id="272" name="Google Shape;272;p41"/>
          <p:cNvSpPr txBox="1">
            <a:spLocks noGrp="1"/>
          </p:cNvSpPr>
          <p:nvPr>
            <p:ph type="subTitle" idx="2"/>
          </p:nvPr>
        </p:nvSpPr>
        <p:spPr>
          <a:xfrm>
            <a:off x="804799" y="1394527"/>
            <a:ext cx="5347907" cy="661101"/>
          </a:xfrm>
          <a:prstGeom prst="rect">
            <a:avLst/>
          </a:prstGeom>
          <a:ln w="28575">
            <a:solidFill>
              <a:schemeClr val="accent5">
                <a:lumMod val="75000"/>
              </a:schemeClr>
            </a:solidFill>
          </a:ln>
        </p:spPr>
        <p:txBody>
          <a:bodyPr spcFirstLastPara="1" wrap="square" lIns="91425" tIns="91425" rIns="91425" bIns="91425" anchor="t" anchorCtr="0">
            <a:noAutofit/>
          </a:bodyPr>
          <a:lstStyle/>
          <a:p>
            <a:pPr marL="0" lvl="0" indent="0" algn="ctr" rtl="0">
              <a:spcBef>
                <a:spcPts val="0"/>
              </a:spcBef>
              <a:spcAft>
                <a:spcPts val="1600"/>
              </a:spcAft>
              <a:buNone/>
            </a:pPr>
            <a:r>
              <a:rPr lang="en-GB"/>
              <a:t>Thuật toán Clustering có tên gọi khác là segmention analysis, phân tích phân khúc</a:t>
            </a:r>
            <a:endParaRPr/>
          </a:p>
        </p:txBody>
      </p:sp>
      <p:sp>
        <p:nvSpPr>
          <p:cNvPr id="277" name="Google Shape;277;p41"/>
          <p:cNvSpPr txBox="1">
            <a:spLocks noGrp="1"/>
          </p:cNvSpPr>
          <p:nvPr>
            <p:ph type="subTitle" idx="4"/>
          </p:nvPr>
        </p:nvSpPr>
        <p:spPr>
          <a:xfrm>
            <a:off x="2934587" y="2274259"/>
            <a:ext cx="5155996" cy="1007400"/>
          </a:xfrm>
          <a:prstGeom prst="rect">
            <a:avLst/>
          </a:prstGeom>
          <a:ln w="28575">
            <a:solidFill>
              <a:schemeClr val="accent5">
                <a:lumMod val="75000"/>
              </a:schemeClr>
            </a:solidFill>
          </a:ln>
        </p:spPr>
        <p:txBody>
          <a:bodyPr spcFirstLastPara="1" wrap="square" lIns="91425" tIns="91425" rIns="91425" bIns="91425" anchor="t" anchorCtr="0">
            <a:noAutofit/>
          </a:bodyPr>
          <a:lstStyle/>
          <a:p>
            <a:pPr marL="0" lvl="0" indent="0" algn="ctr" rtl="0">
              <a:spcBef>
                <a:spcPts val="0"/>
              </a:spcBef>
              <a:spcAft>
                <a:spcPts val="1600"/>
              </a:spcAft>
              <a:buNone/>
            </a:pPr>
            <a:r>
              <a:rPr lang="vi-VN"/>
              <a:t>Clustering còn được gọi là unsupervised classification (phân loại không giám sát) là phương pháp trong unsupervised learning (học không giám sát)</a:t>
            </a:r>
            <a:endParaRPr/>
          </a:p>
        </p:txBody>
      </p:sp>
      <p:sp>
        <p:nvSpPr>
          <p:cNvPr id="18" name="TextBox 17">
            <a:extLst>
              <a:ext uri="{FF2B5EF4-FFF2-40B4-BE49-F238E27FC236}">
                <a16:creationId xmlns:a16="http://schemas.microsoft.com/office/drawing/2014/main" id="{4172BC98-52BE-4CA6-8850-204B500128A3}"/>
              </a:ext>
            </a:extLst>
          </p:cNvPr>
          <p:cNvSpPr txBox="1"/>
          <p:nvPr/>
        </p:nvSpPr>
        <p:spPr>
          <a:xfrm>
            <a:off x="804800" y="3445057"/>
            <a:ext cx="5347906" cy="1077218"/>
          </a:xfrm>
          <a:prstGeom prst="rect">
            <a:avLst/>
          </a:prstGeom>
          <a:noFill/>
          <a:ln w="28575">
            <a:solidFill>
              <a:schemeClr val="accent5">
                <a:lumMod val="75000"/>
              </a:schemeClr>
            </a:solidFill>
          </a:ln>
        </p:spPr>
        <p:txBody>
          <a:bodyPr wrap="square">
            <a:spAutoFit/>
          </a:bodyPr>
          <a:lstStyle/>
          <a:p>
            <a:r>
              <a:rPr lang="vi-VN" sz="1600">
                <a:latin typeface="Quicksand Light" panose="020B0604020202020204" charset="0"/>
              </a:rPr>
              <a:t>Cơ sở để phương pháp Clustering có thể được triển khai và giúp   phân cụm tối ưu chính là dựa vào các thuộc tính, các biến,… nằm trong tập dữ liệu, đặc điểm và </a:t>
            </a:r>
            <a:r>
              <a:rPr lang="en-US" sz="1600">
                <a:latin typeface="Quicksand Light" panose="020B0604020202020204" charset="0"/>
              </a:rPr>
              <a:t>tính chất </a:t>
            </a:r>
            <a:r>
              <a:rPr lang="vi-VN" sz="1600">
                <a:latin typeface="Quicksand Light" panose="020B0604020202020204" charset="0"/>
              </a:rPr>
              <a:t>của dữ liệu</a:t>
            </a:r>
            <a:endParaRPr lang="en-GB" sz="1600">
              <a:latin typeface="Quicksand Light" panose="020B0604020202020204" charset="0"/>
            </a:endParaRPr>
          </a:p>
        </p:txBody>
      </p:sp>
      <p:sp>
        <p:nvSpPr>
          <p:cNvPr id="19" name="TextBox 18">
            <a:extLst>
              <a:ext uri="{FF2B5EF4-FFF2-40B4-BE49-F238E27FC236}">
                <a16:creationId xmlns:a16="http://schemas.microsoft.com/office/drawing/2014/main" id="{E5DFAF87-3A1A-4FE1-BFB8-F1C8929F947A}"/>
              </a:ext>
            </a:extLst>
          </p:cNvPr>
          <p:cNvSpPr txBox="1"/>
          <p:nvPr/>
        </p:nvSpPr>
        <p:spPr>
          <a:xfrm>
            <a:off x="8339471" y="4520522"/>
            <a:ext cx="606055" cy="369332"/>
          </a:xfrm>
          <a:prstGeom prst="rect">
            <a:avLst/>
          </a:prstGeom>
          <a:noFill/>
        </p:spPr>
        <p:txBody>
          <a:bodyPr wrap="square">
            <a:spAutoFit/>
          </a:bodyPr>
          <a:lstStyle/>
          <a:p>
            <a:pPr marL="0" lvl="0" indent="0" algn="ctr" rtl="0">
              <a:spcBef>
                <a:spcPts val="0"/>
              </a:spcBef>
              <a:spcAft>
                <a:spcPts val="0"/>
              </a:spcAft>
              <a:buNone/>
            </a:pPr>
            <a:r>
              <a:rPr lang="en" sz="1800" b="1">
                <a:solidFill>
                  <a:srgbClr val="6AA84F"/>
                </a:solidFill>
                <a:latin typeface="Tahoma" panose="020B0604030504040204" pitchFamily="34" charset="0"/>
                <a:ea typeface="Tahoma" panose="020B0604030504040204" pitchFamily="34" charset="0"/>
                <a:cs typeface="Tahoma" panose="020B0604030504040204" pitchFamily="34" charset="0"/>
              </a:rPr>
              <a:t>09</a:t>
            </a:r>
          </a:p>
        </p:txBody>
      </p:sp>
    </p:spTree>
  </p:cSld>
  <p:clrMapOvr>
    <a:masterClrMapping/>
  </p:clrMapOvr>
  <p:transition spd="slow">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72">
                                            <p:bg/>
                                          </p:spTgt>
                                        </p:tgtEl>
                                        <p:attrNameLst>
                                          <p:attrName>style.visibility</p:attrName>
                                        </p:attrNameLst>
                                      </p:cBhvr>
                                      <p:to>
                                        <p:strVal val="visible"/>
                                      </p:to>
                                    </p:set>
                                    <p:animEffect transition="in" filter="wipe(down)">
                                      <p:cBhvr>
                                        <p:cTn id="7" dur="500"/>
                                        <p:tgtEl>
                                          <p:spTgt spid="272">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72">
                                            <p:txEl>
                                              <p:pRg st="0" end="0"/>
                                            </p:txEl>
                                          </p:spTgt>
                                        </p:tgtEl>
                                        <p:attrNameLst>
                                          <p:attrName>style.visibility</p:attrName>
                                        </p:attrNameLst>
                                      </p:cBhvr>
                                      <p:to>
                                        <p:strVal val="visible"/>
                                      </p:to>
                                    </p:set>
                                    <p:animEffect transition="in" filter="wipe(down)">
                                      <p:cBhvr>
                                        <p:cTn id="12" dur="500"/>
                                        <p:tgtEl>
                                          <p:spTgt spid="27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7">
                                            <p:bg/>
                                          </p:spTgt>
                                        </p:tgtEl>
                                        <p:attrNameLst>
                                          <p:attrName>style.visibility</p:attrName>
                                        </p:attrNameLst>
                                      </p:cBhvr>
                                      <p:to>
                                        <p:strVal val="visible"/>
                                      </p:to>
                                    </p:set>
                                    <p:animEffect transition="in" filter="wipe(left)">
                                      <p:cBhvr>
                                        <p:cTn id="17" dur="500"/>
                                        <p:tgtEl>
                                          <p:spTgt spid="277">
                                            <p:bg/>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77">
                                            <p:txEl>
                                              <p:pRg st="0" end="0"/>
                                            </p:txEl>
                                          </p:spTgt>
                                        </p:tgtEl>
                                        <p:attrNameLst>
                                          <p:attrName>style.visibility</p:attrName>
                                        </p:attrNameLst>
                                      </p:cBhvr>
                                      <p:to>
                                        <p:strVal val="visible"/>
                                      </p:to>
                                    </p:set>
                                    <p:animEffect transition="in" filter="wipe(left)">
                                      <p:cBhvr>
                                        <p:cTn id="22" dur="500"/>
                                        <p:tgtEl>
                                          <p:spTgt spid="27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right)">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 grpId="0" build="p" animBg="1"/>
      <p:bldP spid="277" grpId="0" build="p"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Google Shape;301;p44"/>
          <p:cNvPicPr preferRelativeResize="0"/>
          <p:nvPr/>
        </p:nvPicPr>
        <p:blipFill>
          <a:blip r:embed="rId3">
            <a:alphaModFix amt="71000"/>
          </a:blip>
          <a:stretch>
            <a:fillRect/>
          </a:stretch>
        </p:blipFill>
        <p:spPr>
          <a:xfrm>
            <a:off x="1529550" y="362211"/>
            <a:ext cx="5867201" cy="3431650"/>
          </a:xfrm>
          <a:prstGeom prst="rect">
            <a:avLst/>
          </a:prstGeom>
          <a:noFill/>
          <a:ln>
            <a:noFill/>
          </a:ln>
        </p:spPr>
      </p:pic>
      <p:pic>
        <p:nvPicPr>
          <p:cNvPr id="302" name="Google Shape;302;p44"/>
          <p:cNvPicPr preferRelativeResize="0"/>
          <p:nvPr/>
        </p:nvPicPr>
        <p:blipFill>
          <a:blip r:embed="rId4">
            <a:alphaModFix amt="63000"/>
          </a:blip>
          <a:stretch>
            <a:fillRect/>
          </a:stretch>
        </p:blipFill>
        <p:spPr>
          <a:xfrm>
            <a:off x="1529537" y="1869934"/>
            <a:ext cx="6084900" cy="2608799"/>
          </a:xfrm>
          <a:prstGeom prst="rect">
            <a:avLst/>
          </a:prstGeom>
          <a:noFill/>
          <a:ln>
            <a:noFill/>
          </a:ln>
        </p:spPr>
      </p:pic>
      <p:sp>
        <p:nvSpPr>
          <p:cNvPr id="7" name="Google Shape;283;p42">
            <a:extLst>
              <a:ext uri="{FF2B5EF4-FFF2-40B4-BE49-F238E27FC236}">
                <a16:creationId xmlns:a16="http://schemas.microsoft.com/office/drawing/2014/main" id="{0CE5A397-4156-4A75-BFB1-F4B0F93E8D48}"/>
              </a:ext>
            </a:extLst>
          </p:cNvPr>
          <p:cNvSpPr txBox="1">
            <a:spLocks noGrp="1"/>
          </p:cNvSpPr>
          <p:nvPr>
            <p:ph type="title"/>
          </p:nvPr>
        </p:nvSpPr>
        <p:spPr>
          <a:xfrm>
            <a:off x="726225" y="438312"/>
            <a:ext cx="7731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Chức năng của thuật toán Clustering</a:t>
            </a:r>
            <a:endParaRPr sz="2800"/>
          </a:p>
        </p:txBody>
      </p:sp>
      <p:sp>
        <p:nvSpPr>
          <p:cNvPr id="9" name="TextBox 8">
            <a:extLst>
              <a:ext uri="{FF2B5EF4-FFF2-40B4-BE49-F238E27FC236}">
                <a16:creationId xmlns:a16="http://schemas.microsoft.com/office/drawing/2014/main" id="{85BF73F9-897F-4FCD-A519-FF0C6C34FE85}"/>
              </a:ext>
            </a:extLst>
          </p:cNvPr>
          <p:cNvSpPr txBox="1"/>
          <p:nvPr/>
        </p:nvSpPr>
        <p:spPr>
          <a:xfrm>
            <a:off x="393405" y="2802071"/>
            <a:ext cx="6439786" cy="1157240"/>
          </a:xfrm>
          <a:prstGeom prst="rect">
            <a:avLst/>
          </a:prstGeom>
          <a:noFill/>
        </p:spPr>
        <p:txBody>
          <a:bodyPr wrap="square">
            <a:spAutoFit/>
          </a:bodyPr>
          <a:lstStyle/>
          <a:p>
            <a:pPr>
              <a:lnSpc>
                <a:spcPct val="150000"/>
              </a:lnSpc>
            </a:pPr>
            <a:r>
              <a:rPr lang="vi-VN" sz="1600">
                <a:latin typeface="Quicksand Light" panose="020B0604020202020204" charset="0"/>
              </a:rPr>
              <a:t>Thuật toán phân cụm sẽ rất hữu ích trong việc đánh giá và chia thành các nhóm người dùng khác nhau, rồi từ đó có thể đưa ra những chiến lược phù hợp trên từng nhóm người dùng đó.</a:t>
            </a:r>
            <a:endParaRPr lang="en-GB" sz="1600">
              <a:latin typeface="Quicksand Light" panose="020B0604020202020204" charset="0"/>
            </a:endParaRPr>
          </a:p>
        </p:txBody>
      </p:sp>
      <p:sp>
        <p:nvSpPr>
          <p:cNvPr id="5" name="Arrow: Down 4">
            <a:extLst>
              <a:ext uri="{FF2B5EF4-FFF2-40B4-BE49-F238E27FC236}">
                <a16:creationId xmlns:a16="http://schemas.microsoft.com/office/drawing/2014/main" id="{E45736C6-D2AC-466F-A265-E96C3B12AE2E}"/>
              </a:ext>
            </a:extLst>
          </p:cNvPr>
          <p:cNvSpPr/>
          <p:nvPr/>
        </p:nvSpPr>
        <p:spPr>
          <a:xfrm>
            <a:off x="2580167" y="1360967"/>
            <a:ext cx="1049080" cy="12107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D5202724-14BE-454F-8D03-080200700C1D}"/>
              </a:ext>
            </a:extLst>
          </p:cNvPr>
          <p:cNvSpPr txBox="1"/>
          <p:nvPr/>
        </p:nvSpPr>
        <p:spPr>
          <a:xfrm>
            <a:off x="8339471" y="4520522"/>
            <a:ext cx="606055" cy="369332"/>
          </a:xfrm>
          <a:prstGeom prst="rect">
            <a:avLst/>
          </a:prstGeom>
          <a:noFill/>
        </p:spPr>
        <p:txBody>
          <a:bodyPr wrap="square">
            <a:spAutoFit/>
          </a:bodyPr>
          <a:lstStyle/>
          <a:p>
            <a:pPr marL="0" lvl="0" indent="0" algn="ctr" rtl="0">
              <a:spcBef>
                <a:spcPts val="0"/>
              </a:spcBef>
              <a:spcAft>
                <a:spcPts val="0"/>
              </a:spcAft>
              <a:buNone/>
            </a:pPr>
            <a:r>
              <a:rPr lang="en" sz="1800" b="1">
                <a:solidFill>
                  <a:srgbClr val="6AA84F"/>
                </a:solidFill>
                <a:latin typeface="Tahoma" panose="020B0604030504040204" pitchFamily="34" charset="0"/>
                <a:ea typeface="Tahoma" panose="020B0604030504040204" pitchFamily="34" charset="0"/>
                <a:cs typeface="Tahoma" panose="020B0604030504040204" pitchFamily="34" charset="0"/>
              </a:rPr>
              <a:t>10</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83;p42">
            <a:extLst>
              <a:ext uri="{FF2B5EF4-FFF2-40B4-BE49-F238E27FC236}">
                <a16:creationId xmlns:a16="http://schemas.microsoft.com/office/drawing/2014/main" id="{A4E93683-B697-49AF-B5B3-E696BF01F2E7}"/>
              </a:ext>
            </a:extLst>
          </p:cNvPr>
          <p:cNvSpPr txBox="1">
            <a:spLocks noGrp="1"/>
          </p:cNvSpPr>
          <p:nvPr>
            <p:ph type="title"/>
          </p:nvPr>
        </p:nvSpPr>
        <p:spPr>
          <a:xfrm>
            <a:off x="726225" y="438312"/>
            <a:ext cx="7731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Các phương pháp gom cụm</a:t>
            </a:r>
            <a:endParaRPr sz="2800"/>
          </a:p>
        </p:txBody>
      </p:sp>
      <p:sp>
        <p:nvSpPr>
          <p:cNvPr id="4" name="Google Shape;1818;p35">
            <a:extLst>
              <a:ext uri="{FF2B5EF4-FFF2-40B4-BE49-F238E27FC236}">
                <a16:creationId xmlns:a16="http://schemas.microsoft.com/office/drawing/2014/main" id="{4E01C95F-4C93-4734-873B-604AC08363BB}"/>
              </a:ext>
            </a:extLst>
          </p:cNvPr>
          <p:cNvSpPr/>
          <p:nvPr/>
        </p:nvSpPr>
        <p:spPr>
          <a:xfrm>
            <a:off x="847050" y="2010886"/>
            <a:ext cx="4503275" cy="1882400"/>
          </a:xfrm>
          <a:custGeom>
            <a:avLst/>
            <a:gdLst/>
            <a:ahLst/>
            <a:cxnLst/>
            <a:rect l="l" t="t" r="r" b="b"/>
            <a:pathLst>
              <a:path w="180131" h="75296" extrusionOk="0">
                <a:moveTo>
                  <a:pt x="130803" y="1"/>
                </a:moveTo>
                <a:cubicBezTo>
                  <a:pt x="124600" y="1"/>
                  <a:pt x="119564" y="5037"/>
                  <a:pt x="119564" y="11240"/>
                </a:cubicBezTo>
                <a:lnTo>
                  <a:pt x="119564" y="48769"/>
                </a:lnTo>
                <a:cubicBezTo>
                  <a:pt x="119564" y="54293"/>
                  <a:pt x="115063" y="58794"/>
                  <a:pt x="109538" y="58794"/>
                </a:cubicBezTo>
                <a:lnTo>
                  <a:pt x="98739" y="58794"/>
                </a:lnTo>
                <a:cubicBezTo>
                  <a:pt x="93203" y="58794"/>
                  <a:pt x="88703" y="54293"/>
                  <a:pt x="88703" y="48769"/>
                </a:cubicBezTo>
                <a:lnTo>
                  <a:pt x="88703" y="44780"/>
                </a:lnTo>
                <a:cubicBezTo>
                  <a:pt x="88703" y="38577"/>
                  <a:pt x="83666" y="33529"/>
                  <a:pt x="77463" y="33529"/>
                </a:cubicBezTo>
                <a:lnTo>
                  <a:pt x="69414" y="33529"/>
                </a:lnTo>
                <a:cubicBezTo>
                  <a:pt x="63211" y="33529"/>
                  <a:pt x="58175" y="38577"/>
                  <a:pt x="58175" y="44780"/>
                </a:cubicBezTo>
                <a:lnTo>
                  <a:pt x="58175" y="64056"/>
                </a:lnTo>
                <a:cubicBezTo>
                  <a:pt x="58175" y="69581"/>
                  <a:pt x="53674" y="74081"/>
                  <a:pt x="48150" y="74081"/>
                </a:cubicBezTo>
                <a:lnTo>
                  <a:pt x="35886" y="74081"/>
                </a:lnTo>
                <a:cubicBezTo>
                  <a:pt x="30350" y="74081"/>
                  <a:pt x="25861" y="69581"/>
                  <a:pt x="25861" y="64056"/>
                </a:cubicBezTo>
                <a:lnTo>
                  <a:pt x="25861" y="38220"/>
                </a:lnTo>
                <a:cubicBezTo>
                  <a:pt x="25861" y="32017"/>
                  <a:pt x="20813" y="26980"/>
                  <a:pt x="14610" y="26980"/>
                </a:cubicBezTo>
                <a:lnTo>
                  <a:pt x="608" y="26980"/>
                </a:lnTo>
                <a:cubicBezTo>
                  <a:pt x="275" y="26980"/>
                  <a:pt x="1" y="27254"/>
                  <a:pt x="1" y="27587"/>
                </a:cubicBezTo>
                <a:cubicBezTo>
                  <a:pt x="1" y="27921"/>
                  <a:pt x="275" y="28195"/>
                  <a:pt x="608" y="28195"/>
                </a:cubicBezTo>
                <a:lnTo>
                  <a:pt x="14610" y="28195"/>
                </a:lnTo>
                <a:cubicBezTo>
                  <a:pt x="20146" y="28195"/>
                  <a:pt x="24635" y="32695"/>
                  <a:pt x="24635" y="38220"/>
                </a:cubicBezTo>
                <a:lnTo>
                  <a:pt x="24635" y="64056"/>
                </a:lnTo>
                <a:cubicBezTo>
                  <a:pt x="24635" y="70259"/>
                  <a:pt x="29683" y="75296"/>
                  <a:pt x="35886" y="75296"/>
                </a:cubicBezTo>
                <a:lnTo>
                  <a:pt x="48150" y="75296"/>
                </a:lnTo>
                <a:cubicBezTo>
                  <a:pt x="54341" y="75296"/>
                  <a:pt x="59389" y="70259"/>
                  <a:pt x="59389" y="64056"/>
                </a:cubicBezTo>
                <a:lnTo>
                  <a:pt x="59389" y="44780"/>
                </a:lnTo>
                <a:cubicBezTo>
                  <a:pt x="59389" y="39244"/>
                  <a:pt x="63890" y="34743"/>
                  <a:pt x="69414" y="34743"/>
                </a:cubicBezTo>
                <a:lnTo>
                  <a:pt x="77463" y="34743"/>
                </a:lnTo>
                <a:cubicBezTo>
                  <a:pt x="82988" y="34743"/>
                  <a:pt x="87488" y="39244"/>
                  <a:pt x="87488" y="44780"/>
                </a:cubicBezTo>
                <a:lnTo>
                  <a:pt x="87488" y="48769"/>
                </a:lnTo>
                <a:cubicBezTo>
                  <a:pt x="87488" y="54972"/>
                  <a:pt x="92536" y="60008"/>
                  <a:pt x="98739" y="60008"/>
                </a:cubicBezTo>
                <a:lnTo>
                  <a:pt x="109538" y="60008"/>
                </a:lnTo>
                <a:cubicBezTo>
                  <a:pt x="115730" y="60008"/>
                  <a:pt x="120778" y="54972"/>
                  <a:pt x="120778" y="48769"/>
                </a:cubicBezTo>
                <a:lnTo>
                  <a:pt x="120778" y="11240"/>
                </a:lnTo>
                <a:cubicBezTo>
                  <a:pt x="120778" y="5716"/>
                  <a:pt x="125279" y="1215"/>
                  <a:pt x="130803" y="1215"/>
                </a:cubicBezTo>
                <a:lnTo>
                  <a:pt x="141173" y="1215"/>
                </a:lnTo>
                <a:cubicBezTo>
                  <a:pt x="146710" y="1215"/>
                  <a:pt x="151198" y="5716"/>
                  <a:pt x="151198" y="11240"/>
                </a:cubicBezTo>
                <a:lnTo>
                  <a:pt x="151198" y="20646"/>
                </a:lnTo>
                <a:cubicBezTo>
                  <a:pt x="151198" y="26837"/>
                  <a:pt x="156247" y="31886"/>
                  <a:pt x="162450" y="31886"/>
                </a:cubicBezTo>
                <a:lnTo>
                  <a:pt x="179523" y="31886"/>
                </a:lnTo>
                <a:cubicBezTo>
                  <a:pt x="179857" y="31886"/>
                  <a:pt x="180131" y="31612"/>
                  <a:pt x="180131" y="31278"/>
                </a:cubicBezTo>
                <a:cubicBezTo>
                  <a:pt x="180131" y="30945"/>
                  <a:pt x="179857" y="30671"/>
                  <a:pt x="179523" y="30671"/>
                </a:cubicBezTo>
                <a:lnTo>
                  <a:pt x="162450" y="30671"/>
                </a:lnTo>
                <a:cubicBezTo>
                  <a:pt x="156913" y="30671"/>
                  <a:pt x="152425" y="26171"/>
                  <a:pt x="152425" y="20646"/>
                </a:cubicBezTo>
                <a:lnTo>
                  <a:pt x="152425" y="11240"/>
                </a:lnTo>
                <a:cubicBezTo>
                  <a:pt x="152425" y="5037"/>
                  <a:pt x="147377" y="1"/>
                  <a:pt x="141173" y="1"/>
                </a:cubicBezTo>
                <a:close/>
              </a:path>
            </a:pathLst>
          </a:custGeom>
          <a:solidFill>
            <a:srgbClr val="0A213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grpSp>
        <p:nvGrpSpPr>
          <p:cNvPr id="5" name="Google Shape;1819;p35">
            <a:extLst>
              <a:ext uri="{FF2B5EF4-FFF2-40B4-BE49-F238E27FC236}">
                <a16:creationId xmlns:a16="http://schemas.microsoft.com/office/drawing/2014/main" id="{AB43751E-CD77-4C58-96E9-DD493D21513F}"/>
              </a:ext>
            </a:extLst>
          </p:cNvPr>
          <p:cNvGrpSpPr/>
          <p:nvPr/>
        </p:nvGrpSpPr>
        <p:grpSpPr>
          <a:xfrm>
            <a:off x="4114635" y="1434451"/>
            <a:ext cx="312585" cy="676185"/>
            <a:chOff x="4055960" y="1490203"/>
            <a:chExt cx="312585" cy="676185"/>
          </a:xfrm>
        </p:grpSpPr>
        <p:grpSp>
          <p:nvGrpSpPr>
            <p:cNvPr id="70" name="Google Shape;1820;p35">
              <a:extLst>
                <a:ext uri="{FF2B5EF4-FFF2-40B4-BE49-F238E27FC236}">
                  <a16:creationId xmlns:a16="http://schemas.microsoft.com/office/drawing/2014/main" id="{387170C9-58F9-44D9-88B6-154F87E10A65}"/>
                </a:ext>
              </a:extLst>
            </p:cNvPr>
            <p:cNvGrpSpPr/>
            <p:nvPr/>
          </p:nvGrpSpPr>
          <p:grpSpPr>
            <a:xfrm>
              <a:off x="4127700" y="1997288"/>
              <a:ext cx="169100" cy="169100"/>
              <a:chOff x="5624800" y="1743750"/>
              <a:chExt cx="169100" cy="169100"/>
            </a:xfrm>
          </p:grpSpPr>
          <p:sp>
            <p:nvSpPr>
              <p:cNvPr id="77" name="Google Shape;1821;p35">
                <a:extLst>
                  <a:ext uri="{FF2B5EF4-FFF2-40B4-BE49-F238E27FC236}">
                    <a16:creationId xmlns:a16="http://schemas.microsoft.com/office/drawing/2014/main" id="{105C9D03-9422-41F1-AB30-AE9DC99CB71B}"/>
                  </a:ext>
                </a:extLst>
              </p:cNvPr>
              <p:cNvSpPr/>
              <p:nvPr/>
            </p:nvSpPr>
            <p:spPr>
              <a:xfrm>
                <a:off x="5634925" y="1753875"/>
                <a:ext cx="148850" cy="148850"/>
              </a:xfrm>
              <a:custGeom>
                <a:avLst/>
                <a:gdLst/>
                <a:ahLst/>
                <a:cxnLst/>
                <a:rect l="l" t="t" r="r" b="b"/>
                <a:pathLst>
                  <a:path w="5954" h="5954" extrusionOk="0">
                    <a:moveTo>
                      <a:pt x="2977" y="0"/>
                    </a:moveTo>
                    <a:cubicBezTo>
                      <a:pt x="1334" y="0"/>
                      <a:pt x="0" y="1334"/>
                      <a:pt x="0" y="2977"/>
                    </a:cubicBezTo>
                    <a:cubicBezTo>
                      <a:pt x="0" y="4620"/>
                      <a:pt x="1334" y="5953"/>
                      <a:pt x="2977" y="5953"/>
                    </a:cubicBezTo>
                    <a:cubicBezTo>
                      <a:pt x="4620" y="5953"/>
                      <a:pt x="5953" y="4620"/>
                      <a:pt x="5953" y="2977"/>
                    </a:cubicBezTo>
                    <a:cubicBezTo>
                      <a:pt x="5953" y="1334"/>
                      <a:pt x="4620" y="0"/>
                      <a:pt x="2977" y="0"/>
                    </a:cubicBezTo>
                    <a:close/>
                  </a:path>
                </a:pathLst>
              </a:custGeom>
              <a:solidFill>
                <a:srgbClr val="F7F7F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78" name="Google Shape;1822;p35">
                <a:extLst>
                  <a:ext uri="{FF2B5EF4-FFF2-40B4-BE49-F238E27FC236}">
                    <a16:creationId xmlns:a16="http://schemas.microsoft.com/office/drawing/2014/main" id="{F93DB096-878B-4C3D-93B8-2F9F431DD278}"/>
                  </a:ext>
                </a:extLst>
              </p:cNvPr>
              <p:cNvSpPr/>
              <p:nvPr/>
            </p:nvSpPr>
            <p:spPr>
              <a:xfrm>
                <a:off x="5624800" y="1743750"/>
                <a:ext cx="169100" cy="169100"/>
              </a:xfrm>
              <a:custGeom>
                <a:avLst/>
                <a:gdLst/>
                <a:ahLst/>
                <a:cxnLst/>
                <a:rect l="l" t="t" r="r" b="b"/>
                <a:pathLst>
                  <a:path w="6764" h="6764" extrusionOk="0">
                    <a:moveTo>
                      <a:pt x="3382" y="810"/>
                    </a:moveTo>
                    <a:cubicBezTo>
                      <a:pt x="4799" y="810"/>
                      <a:pt x="5953" y="1965"/>
                      <a:pt x="5953" y="3382"/>
                    </a:cubicBezTo>
                    <a:cubicBezTo>
                      <a:pt x="5953" y="4799"/>
                      <a:pt x="4799" y="5954"/>
                      <a:pt x="3382" y="5954"/>
                    </a:cubicBezTo>
                    <a:cubicBezTo>
                      <a:pt x="1965" y="5954"/>
                      <a:pt x="810" y="4799"/>
                      <a:pt x="810" y="3382"/>
                    </a:cubicBezTo>
                    <a:cubicBezTo>
                      <a:pt x="810" y="1965"/>
                      <a:pt x="1965" y="810"/>
                      <a:pt x="3382" y="810"/>
                    </a:cubicBezTo>
                    <a:close/>
                    <a:moveTo>
                      <a:pt x="3382" y="1"/>
                    </a:moveTo>
                    <a:cubicBezTo>
                      <a:pt x="1524" y="1"/>
                      <a:pt x="0" y="1513"/>
                      <a:pt x="0" y="3382"/>
                    </a:cubicBezTo>
                    <a:cubicBezTo>
                      <a:pt x="0" y="5239"/>
                      <a:pt x="1524" y="6763"/>
                      <a:pt x="3382" y="6763"/>
                    </a:cubicBezTo>
                    <a:cubicBezTo>
                      <a:pt x="5251" y="6763"/>
                      <a:pt x="6763" y="5239"/>
                      <a:pt x="6763" y="3382"/>
                    </a:cubicBezTo>
                    <a:cubicBezTo>
                      <a:pt x="6763" y="1513"/>
                      <a:pt x="5251" y="1"/>
                      <a:pt x="3382" y="1"/>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79" name="Google Shape;1823;p35">
                <a:extLst>
                  <a:ext uri="{FF2B5EF4-FFF2-40B4-BE49-F238E27FC236}">
                    <a16:creationId xmlns:a16="http://schemas.microsoft.com/office/drawing/2014/main" id="{3D095DBF-29C5-4197-AD82-1A5EFF95668C}"/>
                  </a:ext>
                </a:extLst>
              </p:cNvPr>
              <p:cNvSpPr/>
              <p:nvPr/>
            </p:nvSpPr>
            <p:spPr>
              <a:xfrm>
                <a:off x="5659925" y="1778875"/>
                <a:ext cx="98850" cy="98850"/>
              </a:xfrm>
              <a:custGeom>
                <a:avLst/>
                <a:gdLst/>
                <a:ahLst/>
                <a:cxnLst/>
                <a:rect l="l" t="t" r="r" b="b"/>
                <a:pathLst>
                  <a:path w="3954" h="3954" extrusionOk="0">
                    <a:moveTo>
                      <a:pt x="1977" y="0"/>
                    </a:moveTo>
                    <a:cubicBezTo>
                      <a:pt x="893" y="0"/>
                      <a:pt x="0" y="882"/>
                      <a:pt x="0" y="1977"/>
                    </a:cubicBezTo>
                    <a:cubicBezTo>
                      <a:pt x="0" y="3060"/>
                      <a:pt x="893" y="3953"/>
                      <a:pt x="1977" y="3953"/>
                    </a:cubicBezTo>
                    <a:cubicBezTo>
                      <a:pt x="3072" y="3953"/>
                      <a:pt x="3953" y="3060"/>
                      <a:pt x="3953" y="1977"/>
                    </a:cubicBezTo>
                    <a:cubicBezTo>
                      <a:pt x="3953" y="882"/>
                      <a:pt x="3072" y="0"/>
                      <a:pt x="1977" y="0"/>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grpSp>
        <p:grpSp>
          <p:nvGrpSpPr>
            <p:cNvPr id="71" name="Google Shape;1824;p35">
              <a:extLst>
                <a:ext uri="{FF2B5EF4-FFF2-40B4-BE49-F238E27FC236}">
                  <a16:creationId xmlns:a16="http://schemas.microsoft.com/office/drawing/2014/main" id="{87EB3767-C4D8-4555-AEF4-49BF373BAE6E}"/>
                </a:ext>
              </a:extLst>
            </p:cNvPr>
            <p:cNvGrpSpPr/>
            <p:nvPr/>
          </p:nvGrpSpPr>
          <p:grpSpPr>
            <a:xfrm>
              <a:off x="4055960" y="1490203"/>
              <a:ext cx="312585" cy="354669"/>
              <a:chOff x="-10370400" y="4049550"/>
              <a:chExt cx="310350" cy="352100"/>
            </a:xfrm>
          </p:grpSpPr>
          <p:sp>
            <p:nvSpPr>
              <p:cNvPr id="72" name="Google Shape;1825;p35">
                <a:extLst>
                  <a:ext uri="{FF2B5EF4-FFF2-40B4-BE49-F238E27FC236}">
                    <a16:creationId xmlns:a16="http://schemas.microsoft.com/office/drawing/2014/main" id="{F8EBE852-2C25-4D06-B2EF-8D235D0D0FC9}"/>
                  </a:ext>
                </a:extLst>
              </p:cNvPr>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73" name="Google Shape;1826;p35">
                <a:extLst>
                  <a:ext uri="{FF2B5EF4-FFF2-40B4-BE49-F238E27FC236}">
                    <a16:creationId xmlns:a16="http://schemas.microsoft.com/office/drawing/2014/main" id="{5AF0AE35-F1DD-44F7-ADFF-9073BFBE70D7}"/>
                  </a:ext>
                </a:extLst>
              </p:cNvPr>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74" name="Google Shape;1827;p35">
                <a:extLst>
                  <a:ext uri="{FF2B5EF4-FFF2-40B4-BE49-F238E27FC236}">
                    <a16:creationId xmlns:a16="http://schemas.microsoft.com/office/drawing/2014/main" id="{2D30DBC8-03BD-45A2-A4C5-DF4B78F21AB3}"/>
                  </a:ext>
                </a:extLst>
              </p:cNvPr>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75" name="Google Shape;1828;p35">
                <a:extLst>
                  <a:ext uri="{FF2B5EF4-FFF2-40B4-BE49-F238E27FC236}">
                    <a16:creationId xmlns:a16="http://schemas.microsoft.com/office/drawing/2014/main" id="{E1365AF6-DDB7-436C-A527-1CA1241AC3D6}"/>
                  </a:ext>
                </a:extLst>
              </p:cNvPr>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76" name="Google Shape;1829;p35">
                <a:extLst>
                  <a:ext uri="{FF2B5EF4-FFF2-40B4-BE49-F238E27FC236}">
                    <a16:creationId xmlns:a16="http://schemas.microsoft.com/office/drawing/2014/main" id="{0BC4D266-C1D7-4EB6-90D1-7C0725E2A7A3}"/>
                  </a:ext>
                </a:extLst>
              </p:cNvPr>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grpSp>
      </p:grpSp>
      <p:grpSp>
        <p:nvGrpSpPr>
          <p:cNvPr id="6" name="Google Shape;1830;p35">
            <a:extLst>
              <a:ext uri="{FF2B5EF4-FFF2-40B4-BE49-F238E27FC236}">
                <a16:creationId xmlns:a16="http://schemas.microsoft.com/office/drawing/2014/main" id="{56A1209F-FAAE-4EE9-A6C8-330634984704}"/>
              </a:ext>
            </a:extLst>
          </p:cNvPr>
          <p:cNvGrpSpPr/>
          <p:nvPr/>
        </p:nvGrpSpPr>
        <p:grpSpPr>
          <a:xfrm>
            <a:off x="710251" y="2102163"/>
            <a:ext cx="364960" cy="678498"/>
            <a:chOff x="710251" y="2157915"/>
            <a:chExt cx="364960" cy="678498"/>
          </a:xfrm>
        </p:grpSpPr>
        <p:grpSp>
          <p:nvGrpSpPr>
            <p:cNvPr id="59" name="Google Shape;1831;p35">
              <a:extLst>
                <a:ext uri="{FF2B5EF4-FFF2-40B4-BE49-F238E27FC236}">
                  <a16:creationId xmlns:a16="http://schemas.microsoft.com/office/drawing/2014/main" id="{54E096D8-B1B7-47A7-AA70-746AB91D828E}"/>
                </a:ext>
              </a:extLst>
            </p:cNvPr>
            <p:cNvGrpSpPr/>
            <p:nvPr/>
          </p:nvGrpSpPr>
          <p:grpSpPr>
            <a:xfrm>
              <a:off x="808375" y="2667613"/>
              <a:ext cx="168775" cy="168800"/>
              <a:chOff x="2266350" y="2414075"/>
              <a:chExt cx="168775" cy="168800"/>
            </a:xfrm>
          </p:grpSpPr>
          <p:sp>
            <p:nvSpPr>
              <p:cNvPr id="67" name="Google Shape;1832;p35">
                <a:extLst>
                  <a:ext uri="{FF2B5EF4-FFF2-40B4-BE49-F238E27FC236}">
                    <a16:creationId xmlns:a16="http://schemas.microsoft.com/office/drawing/2014/main" id="{BCD875AB-4B13-477D-A30E-253226FC5B6F}"/>
                  </a:ext>
                </a:extLst>
              </p:cNvPr>
              <p:cNvSpPr/>
              <p:nvPr/>
            </p:nvSpPr>
            <p:spPr>
              <a:xfrm>
                <a:off x="2276450" y="2424200"/>
                <a:ext cx="148575" cy="148550"/>
              </a:xfrm>
              <a:custGeom>
                <a:avLst/>
                <a:gdLst/>
                <a:ahLst/>
                <a:cxnLst/>
                <a:rect l="l" t="t" r="r" b="b"/>
                <a:pathLst>
                  <a:path w="5943" h="5942" extrusionOk="0">
                    <a:moveTo>
                      <a:pt x="2966" y="0"/>
                    </a:moveTo>
                    <a:cubicBezTo>
                      <a:pt x="1323" y="0"/>
                      <a:pt x="1" y="1334"/>
                      <a:pt x="1" y="2977"/>
                    </a:cubicBezTo>
                    <a:cubicBezTo>
                      <a:pt x="1" y="4620"/>
                      <a:pt x="1323" y="5941"/>
                      <a:pt x="2966" y="5941"/>
                    </a:cubicBezTo>
                    <a:cubicBezTo>
                      <a:pt x="4609" y="5941"/>
                      <a:pt x="5942" y="4620"/>
                      <a:pt x="5942" y="2977"/>
                    </a:cubicBezTo>
                    <a:cubicBezTo>
                      <a:pt x="5942" y="1334"/>
                      <a:pt x="4609" y="0"/>
                      <a:pt x="2966"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68" name="Google Shape;1833;p35">
                <a:extLst>
                  <a:ext uri="{FF2B5EF4-FFF2-40B4-BE49-F238E27FC236}">
                    <a16:creationId xmlns:a16="http://schemas.microsoft.com/office/drawing/2014/main" id="{C45FD060-F5DB-4EE1-9BDE-49718D8AD508}"/>
                  </a:ext>
                </a:extLst>
              </p:cNvPr>
              <p:cNvSpPr/>
              <p:nvPr/>
            </p:nvSpPr>
            <p:spPr>
              <a:xfrm>
                <a:off x="2266350" y="2414075"/>
                <a:ext cx="168775" cy="168800"/>
              </a:xfrm>
              <a:custGeom>
                <a:avLst/>
                <a:gdLst/>
                <a:ahLst/>
                <a:cxnLst/>
                <a:rect l="l" t="t" r="r" b="b"/>
                <a:pathLst>
                  <a:path w="6751" h="6752" extrusionOk="0">
                    <a:moveTo>
                      <a:pt x="3370" y="810"/>
                    </a:moveTo>
                    <a:cubicBezTo>
                      <a:pt x="4786" y="810"/>
                      <a:pt x="5941" y="1965"/>
                      <a:pt x="5941" y="3382"/>
                    </a:cubicBezTo>
                    <a:cubicBezTo>
                      <a:pt x="5941" y="4799"/>
                      <a:pt x="4786" y="5942"/>
                      <a:pt x="3370" y="5942"/>
                    </a:cubicBezTo>
                    <a:cubicBezTo>
                      <a:pt x="1965" y="5942"/>
                      <a:pt x="810" y="4799"/>
                      <a:pt x="810" y="3382"/>
                    </a:cubicBezTo>
                    <a:cubicBezTo>
                      <a:pt x="810" y="1965"/>
                      <a:pt x="1965" y="810"/>
                      <a:pt x="3370" y="810"/>
                    </a:cubicBezTo>
                    <a:close/>
                    <a:moveTo>
                      <a:pt x="3370" y="0"/>
                    </a:moveTo>
                    <a:cubicBezTo>
                      <a:pt x="1512" y="0"/>
                      <a:pt x="0" y="1512"/>
                      <a:pt x="0" y="3382"/>
                    </a:cubicBezTo>
                    <a:cubicBezTo>
                      <a:pt x="0" y="5239"/>
                      <a:pt x="1512" y="6751"/>
                      <a:pt x="3370" y="6751"/>
                    </a:cubicBezTo>
                    <a:cubicBezTo>
                      <a:pt x="5239" y="6751"/>
                      <a:pt x="6751" y="5239"/>
                      <a:pt x="6751" y="3382"/>
                    </a:cubicBezTo>
                    <a:cubicBezTo>
                      <a:pt x="6751" y="1512"/>
                      <a:pt x="5239" y="0"/>
                      <a:pt x="3370" y="0"/>
                    </a:cubicBezTo>
                    <a:close/>
                  </a:path>
                </a:pathLst>
              </a:custGeom>
              <a:solidFill>
                <a:srgbClr val="FCBD2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69" name="Google Shape;1834;p35">
                <a:extLst>
                  <a:ext uri="{FF2B5EF4-FFF2-40B4-BE49-F238E27FC236}">
                    <a16:creationId xmlns:a16="http://schemas.microsoft.com/office/drawing/2014/main" id="{45C4BE0B-039D-4D25-8C85-1DD1BD331E3C}"/>
                  </a:ext>
                </a:extLst>
              </p:cNvPr>
              <p:cNvSpPr/>
              <p:nvPr/>
            </p:nvSpPr>
            <p:spPr>
              <a:xfrm>
                <a:off x="2301475" y="2449200"/>
                <a:ext cx="98525" cy="98550"/>
              </a:xfrm>
              <a:custGeom>
                <a:avLst/>
                <a:gdLst/>
                <a:ahLst/>
                <a:cxnLst/>
                <a:rect l="l" t="t" r="r" b="b"/>
                <a:pathLst>
                  <a:path w="3941" h="3942" extrusionOk="0">
                    <a:moveTo>
                      <a:pt x="1965" y="0"/>
                    </a:moveTo>
                    <a:cubicBezTo>
                      <a:pt x="881" y="0"/>
                      <a:pt x="0" y="881"/>
                      <a:pt x="0" y="1977"/>
                    </a:cubicBezTo>
                    <a:cubicBezTo>
                      <a:pt x="0" y="3060"/>
                      <a:pt x="881" y="3941"/>
                      <a:pt x="1965" y="3941"/>
                    </a:cubicBezTo>
                    <a:cubicBezTo>
                      <a:pt x="3060" y="3941"/>
                      <a:pt x="3941" y="3060"/>
                      <a:pt x="3941" y="1977"/>
                    </a:cubicBezTo>
                    <a:cubicBezTo>
                      <a:pt x="3941" y="881"/>
                      <a:pt x="3060" y="0"/>
                      <a:pt x="1965" y="0"/>
                    </a:cubicBezTo>
                    <a:close/>
                  </a:path>
                </a:pathLst>
              </a:custGeom>
              <a:solidFill>
                <a:srgbClr val="FCBD2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grpSp>
        <p:grpSp>
          <p:nvGrpSpPr>
            <p:cNvPr id="60" name="Google Shape;1835;p35">
              <a:extLst>
                <a:ext uri="{FF2B5EF4-FFF2-40B4-BE49-F238E27FC236}">
                  <a16:creationId xmlns:a16="http://schemas.microsoft.com/office/drawing/2014/main" id="{197DD800-C987-427E-A229-5F0A1C764E69}"/>
                </a:ext>
              </a:extLst>
            </p:cNvPr>
            <p:cNvGrpSpPr/>
            <p:nvPr/>
          </p:nvGrpSpPr>
          <p:grpSpPr>
            <a:xfrm>
              <a:off x="710251" y="2157915"/>
              <a:ext cx="364960" cy="357288"/>
              <a:chOff x="-8680950" y="3624225"/>
              <a:chExt cx="362350" cy="354700"/>
            </a:xfrm>
          </p:grpSpPr>
          <p:sp>
            <p:nvSpPr>
              <p:cNvPr id="61" name="Google Shape;1836;p35">
                <a:extLst>
                  <a:ext uri="{FF2B5EF4-FFF2-40B4-BE49-F238E27FC236}">
                    <a16:creationId xmlns:a16="http://schemas.microsoft.com/office/drawing/2014/main" id="{61E15D38-B868-4AD4-8228-46A574E7DA0E}"/>
                  </a:ext>
                </a:extLst>
              </p:cNvPr>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62" name="Google Shape;1837;p35">
                <a:extLst>
                  <a:ext uri="{FF2B5EF4-FFF2-40B4-BE49-F238E27FC236}">
                    <a16:creationId xmlns:a16="http://schemas.microsoft.com/office/drawing/2014/main" id="{DDBCC638-F8D5-4411-A5E6-41DFE2FD09E1}"/>
                  </a:ext>
                </a:extLst>
              </p:cNvPr>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63" name="Google Shape;1838;p35">
                <a:extLst>
                  <a:ext uri="{FF2B5EF4-FFF2-40B4-BE49-F238E27FC236}">
                    <a16:creationId xmlns:a16="http://schemas.microsoft.com/office/drawing/2014/main" id="{40B310C0-EE0C-4320-A261-7B22448C823C}"/>
                  </a:ext>
                </a:extLst>
              </p:cNvPr>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64" name="Google Shape;1839;p35">
                <a:extLst>
                  <a:ext uri="{FF2B5EF4-FFF2-40B4-BE49-F238E27FC236}">
                    <a16:creationId xmlns:a16="http://schemas.microsoft.com/office/drawing/2014/main" id="{6950A5C1-35C3-4CBA-B0A5-7DC01871EC8A}"/>
                  </a:ext>
                </a:extLst>
              </p:cNvPr>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65" name="Google Shape;1840;p35">
                <a:extLst>
                  <a:ext uri="{FF2B5EF4-FFF2-40B4-BE49-F238E27FC236}">
                    <a16:creationId xmlns:a16="http://schemas.microsoft.com/office/drawing/2014/main" id="{7D2D653C-3529-428A-994D-6C2B95DBD4F3}"/>
                  </a:ext>
                </a:extLst>
              </p:cNvPr>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66" name="Google Shape;1841;p35">
                <a:extLst>
                  <a:ext uri="{FF2B5EF4-FFF2-40B4-BE49-F238E27FC236}">
                    <a16:creationId xmlns:a16="http://schemas.microsoft.com/office/drawing/2014/main" id="{7FA6588D-7892-4FF3-A30B-6720DAE64216}"/>
                  </a:ext>
                </a:extLst>
              </p:cNvPr>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grpSp>
      </p:grpSp>
      <p:grpSp>
        <p:nvGrpSpPr>
          <p:cNvPr id="7" name="Google Shape;1842;p35">
            <a:extLst>
              <a:ext uri="{FF2B5EF4-FFF2-40B4-BE49-F238E27FC236}">
                <a16:creationId xmlns:a16="http://schemas.microsoft.com/office/drawing/2014/main" id="{2A00D99A-4204-4BCF-AC2A-106F95401FEC}"/>
              </a:ext>
            </a:extLst>
          </p:cNvPr>
          <p:cNvGrpSpPr/>
          <p:nvPr/>
        </p:nvGrpSpPr>
        <p:grpSpPr>
          <a:xfrm>
            <a:off x="5155969" y="2225665"/>
            <a:ext cx="357811" cy="654396"/>
            <a:chOff x="5155969" y="2281417"/>
            <a:chExt cx="357811" cy="654396"/>
          </a:xfrm>
        </p:grpSpPr>
        <p:grpSp>
          <p:nvGrpSpPr>
            <p:cNvPr id="49" name="Google Shape;1843;p35">
              <a:extLst>
                <a:ext uri="{FF2B5EF4-FFF2-40B4-BE49-F238E27FC236}">
                  <a16:creationId xmlns:a16="http://schemas.microsoft.com/office/drawing/2014/main" id="{1C6948D2-55E1-4410-981A-701AA85260B6}"/>
                </a:ext>
              </a:extLst>
            </p:cNvPr>
            <p:cNvGrpSpPr/>
            <p:nvPr/>
          </p:nvGrpSpPr>
          <p:grpSpPr>
            <a:xfrm>
              <a:off x="5250600" y="2767038"/>
              <a:ext cx="169075" cy="168775"/>
              <a:chOff x="6708575" y="2513500"/>
              <a:chExt cx="169075" cy="168775"/>
            </a:xfrm>
          </p:grpSpPr>
          <p:sp>
            <p:nvSpPr>
              <p:cNvPr id="56" name="Google Shape;1844;p35">
                <a:extLst>
                  <a:ext uri="{FF2B5EF4-FFF2-40B4-BE49-F238E27FC236}">
                    <a16:creationId xmlns:a16="http://schemas.microsoft.com/office/drawing/2014/main" id="{EB00EAFA-ECAB-4511-9D5F-C804F6E66A58}"/>
                  </a:ext>
                </a:extLst>
              </p:cNvPr>
              <p:cNvSpPr/>
              <p:nvPr/>
            </p:nvSpPr>
            <p:spPr>
              <a:xfrm>
                <a:off x="6718675" y="2523600"/>
                <a:ext cx="148550" cy="148575"/>
              </a:xfrm>
              <a:custGeom>
                <a:avLst/>
                <a:gdLst/>
                <a:ahLst/>
                <a:cxnLst/>
                <a:rect l="l" t="t" r="r" b="b"/>
                <a:pathLst>
                  <a:path w="5942" h="5943" extrusionOk="0">
                    <a:moveTo>
                      <a:pt x="2977" y="1"/>
                    </a:moveTo>
                    <a:cubicBezTo>
                      <a:pt x="1334" y="1"/>
                      <a:pt x="1" y="1334"/>
                      <a:pt x="1" y="2977"/>
                    </a:cubicBezTo>
                    <a:cubicBezTo>
                      <a:pt x="1" y="4620"/>
                      <a:pt x="1334" y="5942"/>
                      <a:pt x="2977" y="5942"/>
                    </a:cubicBezTo>
                    <a:cubicBezTo>
                      <a:pt x="4620" y="5942"/>
                      <a:pt x="5942" y="4620"/>
                      <a:pt x="5942" y="2977"/>
                    </a:cubicBezTo>
                    <a:cubicBezTo>
                      <a:pt x="5942" y="1334"/>
                      <a:pt x="4620" y="1"/>
                      <a:pt x="2977"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57" name="Google Shape;1845;p35">
                <a:extLst>
                  <a:ext uri="{FF2B5EF4-FFF2-40B4-BE49-F238E27FC236}">
                    <a16:creationId xmlns:a16="http://schemas.microsoft.com/office/drawing/2014/main" id="{504411F1-663E-4679-81B2-0B586FC595B7}"/>
                  </a:ext>
                </a:extLst>
              </p:cNvPr>
              <p:cNvSpPr/>
              <p:nvPr/>
            </p:nvSpPr>
            <p:spPr>
              <a:xfrm>
                <a:off x="6708575" y="2513500"/>
                <a:ext cx="169075" cy="168775"/>
              </a:xfrm>
              <a:custGeom>
                <a:avLst/>
                <a:gdLst/>
                <a:ahLst/>
                <a:cxnLst/>
                <a:rect l="l" t="t" r="r" b="b"/>
                <a:pathLst>
                  <a:path w="6763" h="6751" extrusionOk="0">
                    <a:moveTo>
                      <a:pt x="3381" y="810"/>
                    </a:moveTo>
                    <a:cubicBezTo>
                      <a:pt x="4798" y="810"/>
                      <a:pt x="5941" y="1965"/>
                      <a:pt x="5941" y="3381"/>
                    </a:cubicBezTo>
                    <a:cubicBezTo>
                      <a:pt x="5941" y="4798"/>
                      <a:pt x="4798" y="5941"/>
                      <a:pt x="3381" y="5941"/>
                    </a:cubicBezTo>
                    <a:cubicBezTo>
                      <a:pt x="1965" y="5941"/>
                      <a:pt x="810" y="4798"/>
                      <a:pt x="810" y="3381"/>
                    </a:cubicBezTo>
                    <a:cubicBezTo>
                      <a:pt x="810" y="1965"/>
                      <a:pt x="1965" y="810"/>
                      <a:pt x="3381" y="810"/>
                    </a:cubicBezTo>
                    <a:close/>
                    <a:moveTo>
                      <a:pt x="3381" y="0"/>
                    </a:moveTo>
                    <a:cubicBezTo>
                      <a:pt x="1512" y="0"/>
                      <a:pt x="0" y="1512"/>
                      <a:pt x="0" y="3381"/>
                    </a:cubicBezTo>
                    <a:cubicBezTo>
                      <a:pt x="0" y="5239"/>
                      <a:pt x="1512" y="6751"/>
                      <a:pt x="3381" y="6751"/>
                    </a:cubicBezTo>
                    <a:cubicBezTo>
                      <a:pt x="5239" y="6751"/>
                      <a:pt x="6763" y="5239"/>
                      <a:pt x="6763" y="3381"/>
                    </a:cubicBezTo>
                    <a:cubicBezTo>
                      <a:pt x="6763" y="1512"/>
                      <a:pt x="5239" y="0"/>
                      <a:pt x="3381" y="0"/>
                    </a:cubicBezTo>
                    <a:close/>
                  </a:path>
                </a:pathLst>
              </a:custGeom>
              <a:solidFill>
                <a:srgbClr val="869FB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58" name="Google Shape;1846;p35">
                <a:extLst>
                  <a:ext uri="{FF2B5EF4-FFF2-40B4-BE49-F238E27FC236}">
                    <a16:creationId xmlns:a16="http://schemas.microsoft.com/office/drawing/2014/main" id="{D6927F39-FB93-4E48-8D6D-A4B78B1E812F}"/>
                  </a:ext>
                </a:extLst>
              </p:cNvPr>
              <p:cNvSpPr/>
              <p:nvPr/>
            </p:nvSpPr>
            <p:spPr>
              <a:xfrm>
                <a:off x="6743675" y="2548600"/>
                <a:ext cx="98550" cy="98550"/>
              </a:xfrm>
              <a:custGeom>
                <a:avLst/>
                <a:gdLst/>
                <a:ahLst/>
                <a:cxnLst/>
                <a:rect l="l" t="t" r="r" b="b"/>
                <a:pathLst>
                  <a:path w="3942" h="3942" extrusionOk="0">
                    <a:moveTo>
                      <a:pt x="1977" y="1"/>
                    </a:moveTo>
                    <a:cubicBezTo>
                      <a:pt x="882" y="1"/>
                      <a:pt x="1" y="882"/>
                      <a:pt x="1" y="1977"/>
                    </a:cubicBezTo>
                    <a:cubicBezTo>
                      <a:pt x="1" y="3061"/>
                      <a:pt x="882" y="3942"/>
                      <a:pt x="1977" y="3942"/>
                    </a:cubicBezTo>
                    <a:cubicBezTo>
                      <a:pt x="3061" y="3942"/>
                      <a:pt x="3942" y="3061"/>
                      <a:pt x="3942" y="1977"/>
                    </a:cubicBezTo>
                    <a:cubicBezTo>
                      <a:pt x="3942" y="882"/>
                      <a:pt x="3061" y="1"/>
                      <a:pt x="1977" y="1"/>
                    </a:cubicBezTo>
                    <a:close/>
                  </a:path>
                </a:pathLst>
              </a:custGeom>
              <a:solidFill>
                <a:srgbClr val="869FB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grpSp>
        <p:grpSp>
          <p:nvGrpSpPr>
            <p:cNvPr id="50" name="Google Shape;1847;p35">
              <a:extLst>
                <a:ext uri="{FF2B5EF4-FFF2-40B4-BE49-F238E27FC236}">
                  <a16:creationId xmlns:a16="http://schemas.microsoft.com/office/drawing/2014/main" id="{88E792C9-8356-43F3-901F-69E27D9C67CC}"/>
                </a:ext>
              </a:extLst>
            </p:cNvPr>
            <p:cNvGrpSpPr/>
            <p:nvPr/>
          </p:nvGrpSpPr>
          <p:grpSpPr>
            <a:xfrm>
              <a:off x="5155969" y="2281417"/>
              <a:ext cx="357811" cy="333241"/>
              <a:chOff x="-11295075" y="4092875"/>
              <a:chExt cx="355250" cy="330825"/>
            </a:xfrm>
          </p:grpSpPr>
          <p:sp>
            <p:nvSpPr>
              <p:cNvPr id="51" name="Google Shape;1848;p35">
                <a:extLst>
                  <a:ext uri="{FF2B5EF4-FFF2-40B4-BE49-F238E27FC236}">
                    <a16:creationId xmlns:a16="http://schemas.microsoft.com/office/drawing/2014/main" id="{60B1F33B-51B6-4F0E-A454-758B3A83AB86}"/>
                  </a:ext>
                </a:extLst>
              </p:cNvPr>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52" name="Google Shape;1849;p35">
                <a:extLst>
                  <a:ext uri="{FF2B5EF4-FFF2-40B4-BE49-F238E27FC236}">
                    <a16:creationId xmlns:a16="http://schemas.microsoft.com/office/drawing/2014/main" id="{E81B309D-5758-442A-AA85-CA77230DFC61}"/>
                  </a:ext>
                </a:extLst>
              </p:cNvPr>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53" name="Google Shape;1850;p35">
                <a:extLst>
                  <a:ext uri="{FF2B5EF4-FFF2-40B4-BE49-F238E27FC236}">
                    <a16:creationId xmlns:a16="http://schemas.microsoft.com/office/drawing/2014/main" id="{9F8B4A79-CE7C-404B-9CF8-7F5DB729DB9A}"/>
                  </a:ext>
                </a:extLst>
              </p:cNvPr>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54" name="Google Shape;1851;p35">
                <a:extLst>
                  <a:ext uri="{FF2B5EF4-FFF2-40B4-BE49-F238E27FC236}">
                    <a16:creationId xmlns:a16="http://schemas.microsoft.com/office/drawing/2014/main" id="{1923E427-991F-4F30-8229-78DA740F2C9E}"/>
                  </a:ext>
                </a:extLst>
              </p:cNvPr>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55" name="Google Shape;1852;p35">
                <a:extLst>
                  <a:ext uri="{FF2B5EF4-FFF2-40B4-BE49-F238E27FC236}">
                    <a16:creationId xmlns:a16="http://schemas.microsoft.com/office/drawing/2014/main" id="{08E958A9-1C04-48C7-A34C-DFE51D7B5236}"/>
                  </a:ext>
                </a:extLst>
              </p:cNvPr>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grpSp>
      </p:grpSp>
      <p:grpSp>
        <p:nvGrpSpPr>
          <p:cNvPr id="8" name="Google Shape;1853;p35">
            <a:extLst>
              <a:ext uri="{FF2B5EF4-FFF2-40B4-BE49-F238E27FC236}">
                <a16:creationId xmlns:a16="http://schemas.microsoft.com/office/drawing/2014/main" id="{90A04E9A-9DD6-474A-8918-4CAD58BF05C4}"/>
              </a:ext>
            </a:extLst>
          </p:cNvPr>
          <p:cNvGrpSpPr/>
          <p:nvPr/>
        </p:nvGrpSpPr>
        <p:grpSpPr>
          <a:xfrm>
            <a:off x="3313050" y="2903107"/>
            <a:ext cx="273732" cy="676004"/>
            <a:chOff x="3313050" y="2958859"/>
            <a:chExt cx="273732" cy="676004"/>
          </a:xfrm>
        </p:grpSpPr>
        <p:grpSp>
          <p:nvGrpSpPr>
            <p:cNvPr id="44" name="Google Shape;1854;p35">
              <a:extLst>
                <a:ext uri="{FF2B5EF4-FFF2-40B4-BE49-F238E27FC236}">
                  <a16:creationId xmlns:a16="http://schemas.microsoft.com/office/drawing/2014/main" id="{7E89719D-E542-421F-B06D-060441566D6C}"/>
                </a:ext>
              </a:extLst>
            </p:cNvPr>
            <p:cNvGrpSpPr/>
            <p:nvPr/>
          </p:nvGrpSpPr>
          <p:grpSpPr>
            <a:xfrm>
              <a:off x="3365375" y="3465788"/>
              <a:ext cx="169075" cy="169075"/>
              <a:chOff x="5082475" y="3182925"/>
              <a:chExt cx="169075" cy="169075"/>
            </a:xfrm>
          </p:grpSpPr>
          <p:sp>
            <p:nvSpPr>
              <p:cNvPr id="46" name="Google Shape;1855;p35">
                <a:extLst>
                  <a:ext uri="{FF2B5EF4-FFF2-40B4-BE49-F238E27FC236}">
                    <a16:creationId xmlns:a16="http://schemas.microsoft.com/office/drawing/2014/main" id="{C267DA00-54BC-41F2-BD0B-52B481A2BBCA}"/>
                  </a:ext>
                </a:extLst>
              </p:cNvPr>
              <p:cNvSpPr/>
              <p:nvPr/>
            </p:nvSpPr>
            <p:spPr>
              <a:xfrm>
                <a:off x="5092575" y="3193325"/>
                <a:ext cx="148875" cy="148575"/>
              </a:xfrm>
              <a:custGeom>
                <a:avLst/>
                <a:gdLst/>
                <a:ahLst/>
                <a:cxnLst/>
                <a:rect l="l" t="t" r="r" b="b"/>
                <a:pathLst>
                  <a:path w="5955" h="5943" extrusionOk="0">
                    <a:moveTo>
                      <a:pt x="2978" y="1"/>
                    </a:moveTo>
                    <a:cubicBezTo>
                      <a:pt x="1334" y="1"/>
                      <a:pt x="1" y="1322"/>
                      <a:pt x="1" y="2966"/>
                    </a:cubicBezTo>
                    <a:cubicBezTo>
                      <a:pt x="1" y="4609"/>
                      <a:pt x="1334" y="5942"/>
                      <a:pt x="2978" y="5942"/>
                    </a:cubicBezTo>
                    <a:cubicBezTo>
                      <a:pt x="4621" y="5942"/>
                      <a:pt x="5954" y="4609"/>
                      <a:pt x="5954" y="2966"/>
                    </a:cubicBezTo>
                    <a:cubicBezTo>
                      <a:pt x="5954" y="1322"/>
                      <a:pt x="4621" y="1"/>
                      <a:pt x="2978" y="1"/>
                    </a:cubicBezTo>
                    <a:close/>
                  </a:path>
                </a:pathLst>
              </a:custGeom>
              <a:solidFill>
                <a:srgbClr val="F7F7F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47" name="Google Shape;1856;p35">
                <a:extLst>
                  <a:ext uri="{FF2B5EF4-FFF2-40B4-BE49-F238E27FC236}">
                    <a16:creationId xmlns:a16="http://schemas.microsoft.com/office/drawing/2014/main" id="{DBB1DC0E-A27B-4426-AEBC-5E69F3FD67BB}"/>
                  </a:ext>
                </a:extLst>
              </p:cNvPr>
              <p:cNvSpPr/>
              <p:nvPr/>
            </p:nvSpPr>
            <p:spPr>
              <a:xfrm>
                <a:off x="5082475" y="3182925"/>
                <a:ext cx="169075" cy="169075"/>
              </a:xfrm>
              <a:custGeom>
                <a:avLst/>
                <a:gdLst/>
                <a:ahLst/>
                <a:cxnLst/>
                <a:rect l="l" t="t" r="r" b="b"/>
                <a:pathLst>
                  <a:path w="6763" h="6763" extrusionOk="0">
                    <a:moveTo>
                      <a:pt x="3382" y="822"/>
                    </a:moveTo>
                    <a:cubicBezTo>
                      <a:pt x="4798" y="822"/>
                      <a:pt x="5941" y="1965"/>
                      <a:pt x="5941" y="3382"/>
                    </a:cubicBezTo>
                    <a:cubicBezTo>
                      <a:pt x="5941" y="4798"/>
                      <a:pt x="4798" y="5953"/>
                      <a:pt x="3382" y="5953"/>
                    </a:cubicBezTo>
                    <a:cubicBezTo>
                      <a:pt x="1965" y="5953"/>
                      <a:pt x="810" y="4798"/>
                      <a:pt x="810" y="3382"/>
                    </a:cubicBezTo>
                    <a:cubicBezTo>
                      <a:pt x="810" y="1965"/>
                      <a:pt x="1965" y="822"/>
                      <a:pt x="3382" y="822"/>
                    </a:cubicBezTo>
                    <a:close/>
                    <a:moveTo>
                      <a:pt x="3382" y="0"/>
                    </a:moveTo>
                    <a:cubicBezTo>
                      <a:pt x="1512" y="0"/>
                      <a:pt x="0" y="1524"/>
                      <a:pt x="0" y="3382"/>
                    </a:cubicBezTo>
                    <a:cubicBezTo>
                      <a:pt x="0" y="5251"/>
                      <a:pt x="1512" y="6763"/>
                      <a:pt x="3382" y="6763"/>
                    </a:cubicBezTo>
                    <a:cubicBezTo>
                      <a:pt x="5239" y="6763"/>
                      <a:pt x="6763" y="5251"/>
                      <a:pt x="6763" y="3382"/>
                    </a:cubicBezTo>
                    <a:cubicBezTo>
                      <a:pt x="6763" y="1524"/>
                      <a:pt x="5239" y="0"/>
                      <a:pt x="3382" y="0"/>
                    </a:cubicBezTo>
                    <a:close/>
                  </a:path>
                </a:pathLst>
              </a:custGeom>
              <a:solidFill>
                <a:srgbClr val="4949E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48" name="Google Shape;1857;p35">
                <a:extLst>
                  <a:ext uri="{FF2B5EF4-FFF2-40B4-BE49-F238E27FC236}">
                    <a16:creationId xmlns:a16="http://schemas.microsoft.com/office/drawing/2014/main" id="{8D2AF33D-BBDA-4744-82DC-5B5FA6B9DE5C}"/>
                  </a:ext>
                </a:extLst>
              </p:cNvPr>
              <p:cNvSpPr/>
              <p:nvPr/>
            </p:nvSpPr>
            <p:spPr>
              <a:xfrm>
                <a:off x="5117600" y="3218325"/>
                <a:ext cx="98525" cy="98550"/>
              </a:xfrm>
              <a:custGeom>
                <a:avLst/>
                <a:gdLst/>
                <a:ahLst/>
                <a:cxnLst/>
                <a:rect l="l" t="t" r="r" b="b"/>
                <a:pathLst>
                  <a:path w="3941" h="3942" extrusionOk="0">
                    <a:moveTo>
                      <a:pt x="1977" y="1"/>
                    </a:moveTo>
                    <a:cubicBezTo>
                      <a:pt x="881" y="1"/>
                      <a:pt x="0" y="882"/>
                      <a:pt x="0" y="1966"/>
                    </a:cubicBezTo>
                    <a:cubicBezTo>
                      <a:pt x="0" y="3061"/>
                      <a:pt x="881" y="3942"/>
                      <a:pt x="1977" y="3942"/>
                    </a:cubicBezTo>
                    <a:cubicBezTo>
                      <a:pt x="3060" y="3942"/>
                      <a:pt x="3941" y="3061"/>
                      <a:pt x="3941" y="1966"/>
                    </a:cubicBezTo>
                    <a:cubicBezTo>
                      <a:pt x="3941" y="882"/>
                      <a:pt x="3060" y="1"/>
                      <a:pt x="1977" y="1"/>
                    </a:cubicBezTo>
                    <a:close/>
                  </a:path>
                </a:pathLst>
              </a:custGeom>
              <a:solidFill>
                <a:srgbClr val="4949E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grpSp>
        <p:sp>
          <p:nvSpPr>
            <p:cNvPr id="45" name="Google Shape;1858;p35">
              <a:extLst>
                <a:ext uri="{FF2B5EF4-FFF2-40B4-BE49-F238E27FC236}">
                  <a16:creationId xmlns:a16="http://schemas.microsoft.com/office/drawing/2014/main" id="{C8C17601-DB96-4FCB-882D-7ACC82B9A414}"/>
                </a:ext>
              </a:extLst>
            </p:cNvPr>
            <p:cNvSpPr/>
            <p:nvPr/>
          </p:nvSpPr>
          <p:spPr>
            <a:xfrm>
              <a:off x="3313050" y="2958859"/>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grpSp>
      <p:grpSp>
        <p:nvGrpSpPr>
          <p:cNvPr id="9" name="Google Shape;1859;p35">
            <a:extLst>
              <a:ext uri="{FF2B5EF4-FFF2-40B4-BE49-F238E27FC236}">
                <a16:creationId xmlns:a16="http://schemas.microsoft.com/office/drawing/2014/main" id="{3FA8E479-AFA9-4BF0-A878-B659F6999577}"/>
              </a:ext>
            </a:extLst>
          </p:cNvPr>
          <p:cNvGrpSpPr/>
          <p:nvPr/>
        </p:nvGrpSpPr>
        <p:grpSpPr>
          <a:xfrm>
            <a:off x="1693138" y="3294666"/>
            <a:ext cx="356095" cy="667970"/>
            <a:chOff x="1693138" y="3350418"/>
            <a:chExt cx="356095" cy="667970"/>
          </a:xfrm>
        </p:grpSpPr>
        <p:grpSp>
          <p:nvGrpSpPr>
            <p:cNvPr id="37" name="Google Shape;1860;p35">
              <a:extLst>
                <a:ext uri="{FF2B5EF4-FFF2-40B4-BE49-F238E27FC236}">
                  <a16:creationId xmlns:a16="http://schemas.microsoft.com/office/drawing/2014/main" id="{7567D27D-DF20-4696-BFB8-888893AC1CA6}"/>
                </a:ext>
              </a:extLst>
            </p:cNvPr>
            <p:cNvGrpSpPr/>
            <p:nvPr/>
          </p:nvGrpSpPr>
          <p:grpSpPr>
            <a:xfrm>
              <a:off x="1786600" y="3849313"/>
              <a:ext cx="169100" cy="169075"/>
              <a:chOff x="3273900" y="3595775"/>
              <a:chExt cx="169100" cy="169075"/>
            </a:xfrm>
          </p:grpSpPr>
          <p:sp>
            <p:nvSpPr>
              <p:cNvPr id="41" name="Google Shape;1861;p35">
                <a:extLst>
                  <a:ext uri="{FF2B5EF4-FFF2-40B4-BE49-F238E27FC236}">
                    <a16:creationId xmlns:a16="http://schemas.microsoft.com/office/drawing/2014/main" id="{B0096567-5AC8-4843-9914-14D79DF64910}"/>
                  </a:ext>
                </a:extLst>
              </p:cNvPr>
              <p:cNvSpPr/>
              <p:nvPr/>
            </p:nvSpPr>
            <p:spPr>
              <a:xfrm>
                <a:off x="3284025" y="3605875"/>
                <a:ext cx="148850" cy="148850"/>
              </a:xfrm>
              <a:custGeom>
                <a:avLst/>
                <a:gdLst/>
                <a:ahLst/>
                <a:cxnLst/>
                <a:rect l="l" t="t" r="r" b="b"/>
                <a:pathLst>
                  <a:path w="5954" h="5954" extrusionOk="0">
                    <a:moveTo>
                      <a:pt x="2977" y="1"/>
                    </a:moveTo>
                    <a:cubicBezTo>
                      <a:pt x="1334" y="1"/>
                      <a:pt x="1" y="1334"/>
                      <a:pt x="1" y="2977"/>
                    </a:cubicBezTo>
                    <a:cubicBezTo>
                      <a:pt x="1" y="4621"/>
                      <a:pt x="1334" y="5954"/>
                      <a:pt x="2977" y="5954"/>
                    </a:cubicBezTo>
                    <a:cubicBezTo>
                      <a:pt x="4620" y="5954"/>
                      <a:pt x="5954" y="4621"/>
                      <a:pt x="5954" y="2977"/>
                    </a:cubicBezTo>
                    <a:cubicBezTo>
                      <a:pt x="5954" y="1334"/>
                      <a:pt x="4620" y="1"/>
                      <a:pt x="2977"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42" name="Google Shape;1862;p35">
                <a:extLst>
                  <a:ext uri="{FF2B5EF4-FFF2-40B4-BE49-F238E27FC236}">
                    <a16:creationId xmlns:a16="http://schemas.microsoft.com/office/drawing/2014/main" id="{1C67E795-737D-4EFF-A6D3-1CBF4362B01A}"/>
                  </a:ext>
                </a:extLst>
              </p:cNvPr>
              <p:cNvSpPr/>
              <p:nvPr/>
            </p:nvSpPr>
            <p:spPr>
              <a:xfrm>
                <a:off x="3273900" y="3595775"/>
                <a:ext cx="169100" cy="169075"/>
              </a:xfrm>
              <a:custGeom>
                <a:avLst/>
                <a:gdLst/>
                <a:ahLst/>
                <a:cxnLst/>
                <a:rect l="l" t="t" r="r" b="b"/>
                <a:pathLst>
                  <a:path w="6764" h="6763" extrusionOk="0">
                    <a:moveTo>
                      <a:pt x="3382" y="810"/>
                    </a:moveTo>
                    <a:cubicBezTo>
                      <a:pt x="4799" y="810"/>
                      <a:pt x="5954" y="1965"/>
                      <a:pt x="5954" y="3381"/>
                    </a:cubicBezTo>
                    <a:cubicBezTo>
                      <a:pt x="5954" y="4798"/>
                      <a:pt x="4799" y="5953"/>
                      <a:pt x="3382" y="5953"/>
                    </a:cubicBezTo>
                    <a:cubicBezTo>
                      <a:pt x="1965" y="5953"/>
                      <a:pt x="810" y="4798"/>
                      <a:pt x="810" y="3381"/>
                    </a:cubicBezTo>
                    <a:cubicBezTo>
                      <a:pt x="810" y="1965"/>
                      <a:pt x="1965" y="810"/>
                      <a:pt x="3382" y="810"/>
                    </a:cubicBezTo>
                    <a:close/>
                    <a:moveTo>
                      <a:pt x="3382" y="0"/>
                    </a:moveTo>
                    <a:cubicBezTo>
                      <a:pt x="1513" y="0"/>
                      <a:pt x="1" y="1524"/>
                      <a:pt x="1" y="3381"/>
                    </a:cubicBezTo>
                    <a:cubicBezTo>
                      <a:pt x="1" y="5251"/>
                      <a:pt x="1513" y="6763"/>
                      <a:pt x="3382" y="6763"/>
                    </a:cubicBezTo>
                    <a:cubicBezTo>
                      <a:pt x="5240" y="6763"/>
                      <a:pt x="6764" y="5251"/>
                      <a:pt x="6764" y="3381"/>
                    </a:cubicBezTo>
                    <a:cubicBezTo>
                      <a:pt x="6764" y="1524"/>
                      <a:pt x="5240" y="0"/>
                      <a:pt x="3382" y="0"/>
                    </a:cubicBezTo>
                    <a:close/>
                  </a:path>
                </a:pathLst>
              </a:custGeom>
              <a:solidFill>
                <a:srgbClr val="EC3A3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43" name="Google Shape;1863;p35">
                <a:extLst>
                  <a:ext uri="{FF2B5EF4-FFF2-40B4-BE49-F238E27FC236}">
                    <a16:creationId xmlns:a16="http://schemas.microsoft.com/office/drawing/2014/main" id="{030C085B-C480-478D-B3A5-736636ED66E4}"/>
                  </a:ext>
                </a:extLst>
              </p:cNvPr>
              <p:cNvSpPr/>
              <p:nvPr/>
            </p:nvSpPr>
            <p:spPr>
              <a:xfrm>
                <a:off x="3309025" y="3630900"/>
                <a:ext cx="98550" cy="98825"/>
              </a:xfrm>
              <a:custGeom>
                <a:avLst/>
                <a:gdLst/>
                <a:ahLst/>
                <a:cxnLst/>
                <a:rect l="l" t="t" r="r" b="b"/>
                <a:pathLst>
                  <a:path w="3942" h="3953" extrusionOk="0">
                    <a:moveTo>
                      <a:pt x="1977" y="0"/>
                    </a:moveTo>
                    <a:cubicBezTo>
                      <a:pt x="882" y="0"/>
                      <a:pt x="1" y="893"/>
                      <a:pt x="1" y="1976"/>
                    </a:cubicBezTo>
                    <a:cubicBezTo>
                      <a:pt x="1" y="3072"/>
                      <a:pt x="882" y="3953"/>
                      <a:pt x="1977" y="3953"/>
                    </a:cubicBezTo>
                    <a:cubicBezTo>
                      <a:pt x="3061" y="3953"/>
                      <a:pt x="3942" y="3072"/>
                      <a:pt x="3942" y="1976"/>
                    </a:cubicBezTo>
                    <a:cubicBezTo>
                      <a:pt x="3942" y="893"/>
                      <a:pt x="3061" y="0"/>
                      <a:pt x="1977" y="0"/>
                    </a:cubicBezTo>
                    <a:close/>
                  </a:path>
                </a:pathLst>
              </a:custGeom>
              <a:solidFill>
                <a:srgbClr val="EC3A3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grpSp>
        <p:grpSp>
          <p:nvGrpSpPr>
            <p:cNvPr id="38" name="Google Shape;1864;p35">
              <a:extLst>
                <a:ext uri="{FF2B5EF4-FFF2-40B4-BE49-F238E27FC236}">
                  <a16:creationId xmlns:a16="http://schemas.microsoft.com/office/drawing/2014/main" id="{9BE88FD9-F17A-45BE-B319-4A180CA5C3C9}"/>
                </a:ext>
              </a:extLst>
            </p:cNvPr>
            <p:cNvGrpSpPr/>
            <p:nvPr/>
          </p:nvGrpSpPr>
          <p:grpSpPr>
            <a:xfrm>
              <a:off x="1693138" y="3350418"/>
              <a:ext cx="356095" cy="354469"/>
              <a:chOff x="-9089725" y="3180200"/>
              <a:chExt cx="353550" cy="351900"/>
            </a:xfrm>
          </p:grpSpPr>
          <p:sp>
            <p:nvSpPr>
              <p:cNvPr id="39" name="Google Shape;1865;p35">
                <a:extLst>
                  <a:ext uri="{FF2B5EF4-FFF2-40B4-BE49-F238E27FC236}">
                    <a16:creationId xmlns:a16="http://schemas.microsoft.com/office/drawing/2014/main" id="{1EB1AE09-9A90-455A-8C14-CFDD23180044}"/>
                  </a:ext>
                </a:extLst>
              </p:cNvPr>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40" name="Google Shape;1866;p35">
                <a:extLst>
                  <a:ext uri="{FF2B5EF4-FFF2-40B4-BE49-F238E27FC236}">
                    <a16:creationId xmlns:a16="http://schemas.microsoft.com/office/drawing/2014/main" id="{88397E5E-29A1-4389-BF5D-E23F863F442A}"/>
                  </a:ext>
                </a:extLst>
              </p:cNvPr>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grpSp>
      </p:grpSp>
      <p:grpSp>
        <p:nvGrpSpPr>
          <p:cNvPr id="10" name="Google Shape;1867;p35">
            <a:extLst>
              <a:ext uri="{FF2B5EF4-FFF2-40B4-BE49-F238E27FC236}">
                <a16:creationId xmlns:a16="http://schemas.microsoft.com/office/drawing/2014/main" id="{BC38CBF0-39DC-4BDE-8F54-EA512F146674}"/>
              </a:ext>
            </a:extLst>
          </p:cNvPr>
          <p:cNvGrpSpPr/>
          <p:nvPr/>
        </p:nvGrpSpPr>
        <p:grpSpPr>
          <a:xfrm>
            <a:off x="2526822" y="2278288"/>
            <a:ext cx="315757" cy="676198"/>
            <a:chOff x="2526822" y="2334040"/>
            <a:chExt cx="315757" cy="676198"/>
          </a:xfrm>
        </p:grpSpPr>
        <p:grpSp>
          <p:nvGrpSpPr>
            <p:cNvPr id="29" name="Google Shape;1868;p35">
              <a:extLst>
                <a:ext uri="{FF2B5EF4-FFF2-40B4-BE49-F238E27FC236}">
                  <a16:creationId xmlns:a16="http://schemas.microsoft.com/office/drawing/2014/main" id="{04DC7B57-E2F8-4B98-A0D7-A8C4739971ED}"/>
                </a:ext>
              </a:extLst>
            </p:cNvPr>
            <p:cNvGrpSpPr/>
            <p:nvPr/>
          </p:nvGrpSpPr>
          <p:grpSpPr>
            <a:xfrm>
              <a:off x="2600000" y="2841138"/>
              <a:ext cx="169075" cy="169100"/>
              <a:chOff x="4075500" y="2587600"/>
              <a:chExt cx="169075" cy="169100"/>
            </a:xfrm>
          </p:grpSpPr>
          <p:sp>
            <p:nvSpPr>
              <p:cNvPr id="34" name="Google Shape;1869;p35">
                <a:extLst>
                  <a:ext uri="{FF2B5EF4-FFF2-40B4-BE49-F238E27FC236}">
                    <a16:creationId xmlns:a16="http://schemas.microsoft.com/office/drawing/2014/main" id="{10334AFA-4C75-420A-9D6E-EEA2CD6CC303}"/>
                  </a:ext>
                </a:extLst>
              </p:cNvPr>
              <p:cNvSpPr/>
              <p:nvPr/>
            </p:nvSpPr>
            <p:spPr>
              <a:xfrm>
                <a:off x="4085925" y="2598025"/>
                <a:ext cx="148550" cy="148550"/>
              </a:xfrm>
              <a:custGeom>
                <a:avLst/>
                <a:gdLst/>
                <a:ahLst/>
                <a:cxnLst/>
                <a:rect l="l" t="t" r="r" b="b"/>
                <a:pathLst>
                  <a:path w="5942" h="5942" extrusionOk="0">
                    <a:moveTo>
                      <a:pt x="2965" y="0"/>
                    </a:moveTo>
                    <a:cubicBezTo>
                      <a:pt x="1322" y="0"/>
                      <a:pt x="0" y="1322"/>
                      <a:pt x="0" y="2965"/>
                    </a:cubicBezTo>
                    <a:cubicBezTo>
                      <a:pt x="0" y="4608"/>
                      <a:pt x="1322" y="5942"/>
                      <a:pt x="2965" y="5942"/>
                    </a:cubicBezTo>
                    <a:cubicBezTo>
                      <a:pt x="4608" y="5942"/>
                      <a:pt x="5941" y="4608"/>
                      <a:pt x="5941" y="2965"/>
                    </a:cubicBezTo>
                    <a:cubicBezTo>
                      <a:pt x="5941" y="1322"/>
                      <a:pt x="4608" y="0"/>
                      <a:pt x="2965"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35" name="Google Shape;1870;p35">
                <a:extLst>
                  <a:ext uri="{FF2B5EF4-FFF2-40B4-BE49-F238E27FC236}">
                    <a16:creationId xmlns:a16="http://schemas.microsoft.com/office/drawing/2014/main" id="{DF92C583-E8AF-4395-B297-90ADB5FE7C62}"/>
                  </a:ext>
                </a:extLst>
              </p:cNvPr>
              <p:cNvSpPr/>
              <p:nvPr/>
            </p:nvSpPr>
            <p:spPr>
              <a:xfrm>
                <a:off x="4075500" y="2587600"/>
                <a:ext cx="169075" cy="169100"/>
              </a:xfrm>
              <a:custGeom>
                <a:avLst/>
                <a:gdLst/>
                <a:ahLst/>
                <a:cxnLst/>
                <a:rect l="l" t="t" r="r" b="b"/>
                <a:pathLst>
                  <a:path w="6763" h="6764" extrusionOk="0">
                    <a:moveTo>
                      <a:pt x="3382" y="822"/>
                    </a:moveTo>
                    <a:cubicBezTo>
                      <a:pt x="4799" y="822"/>
                      <a:pt x="5953" y="1965"/>
                      <a:pt x="5953" y="3382"/>
                    </a:cubicBezTo>
                    <a:cubicBezTo>
                      <a:pt x="5953" y="4799"/>
                      <a:pt x="4799" y="5954"/>
                      <a:pt x="3382" y="5954"/>
                    </a:cubicBezTo>
                    <a:cubicBezTo>
                      <a:pt x="1965" y="5954"/>
                      <a:pt x="822" y="4799"/>
                      <a:pt x="822" y="3382"/>
                    </a:cubicBezTo>
                    <a:cubicBezTo>
                      <a:pt x="822" y="1965"/>
                      <a:pt x="1965" y="822"/>
                      <a:pt x="3382" y="822"/>
                    </a:cubicBezTo>
                    <a:close/>
                    <a:moveTo>
                      <a:pt x="3382" y="1"/>
                    </a:moveTo>
                    <a:cubicBezTo>
                      <a:pt x="1524" y="1"/>
                      <a:pt x="0" y="1525"/>
                      <a:pt x="0" y="3382"/>
                    </a:cubicBezTo>
                    <a:cubicBezTo>
                      <a:pt x="0" y="5251"/>
                      <a:pt x="1524" y="6763"/>
                      <a:pt x="3382" y="6763"/>
                    </a:cubicBezTo>
                    <a:cubicBezTo>
                      <a:pt x="5251" y="6763"/>
                      <a:pt x="6763" y="5251"/>
                      <a:pt x="6763" y="3382"/>
                    </a:cubicBezTo>
                    <a:cubicBezTo>
                      <a:pt x="6763" y="1525"/>
                      <a:pt x="5251" y="1"/>
                      <a:pt x="3382" y="1"/>
                    </a:cubicBez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36" name="Google Shape;1871;p35">
                <a:extLst>
                  <a:ext uri="{FF2B5EF4-FFF2-40B4-BE49-F238E27FC236}">
                    <a16:creationId xmlns:a16="http://schemas.microsoft.com/office/drawing/2014/main" id="{5650E560-F9E2-4BCA-9130-204FFE310D84}"/>
                  </a:ext>
                </a:extLst>
              </p:cNvPr>
              <p:cNvSpPr/>
              <p:nvPr/>
            </p:nvSpPr>
            <p:spPr>
              <a:xfrm>
                <a:off x="4110925" y="2623025"/>
                <a:ext cx="98550" cy="98550"/>
              </a:xfrm>
              <a:custGeom>
                <a:avLst/>
                <a:gdLst/>
                <a:ahLst/>
                <a:cxnLst/>
                <a:rect l="l" t="t" r="r" b="b"/>
                <a:pathLst>
                  <a:path w="3942" h="3942" extrusionOk="0">
                    <a:moveTo>
                      <a:pt x="1965" y="1"/>
                    </a:moveTo>
                    <a:cubicBezTo>
                      <a:pt x="881" y="1"/>
                      <a:pt x="0" y="882"/>
                      <a:pt x="0" y="1965"/>
                    </a:cubicBezTo>
                    <a:cubicBezTo>
                      <a:pt x="0" y="3060"/>
                      <a:pt x="881" y="3942"/>
                      <a:pt x="1965" y="3942"/>
                    </a:cubicBezTo>
                    <a:cubicBezTo>
                      <a:pt x="3060" y="3942"/>
                      <a:pt x="3941" y="3060"/>
                      <a:pt x="3941" y="1965"/>
                    </a:cubicBezTo>
                    <a:cubicBezTo>
                      <a:pt x="3941" y="882"/>
                      <a:pt x="3060" y="1"/>
                      <a:pt x="1965" y="1"/>
                    </a:cubicBez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grpSp>
        <p:grpSp>
          <p:nvGrpSpPr>
            <p:cNvPr id="30" name="Google Shape;1872;p35">
              <a:extLst>
                <a:ext uri="{FF2B5EF4-FFF2-40B4-BE49-F238E27FC236}">
                  <a16:creationId xmlns:a16="http://schemas.microsoft.com/office/drawing/2014/main" id="{C6F5488F-C297-4B95-885F-E81AF319C889}"/>
                </a:ext>
              </a:extLst>
            </p:cNvPr>
            <p:cNvGrpSpPr/>
            <p:nvPr/>
          </p:nvGrpSpPr>
          <p:grpSpPr>
            <a:xfrm>
              <a:off x="2526822" y="2334040"/>
              <a:ext cx="315757" cy="354667"/>
              <a:chOff x="-8191825" y="3174500"/>
              <a:chExt cx="313500" cy="352100"/>
            </a:xfrm>
          </p:grpSpPr>
          <p:sp>
            <p:nvSpPr>
              <p:cNvPr id="31" name="Google Shape;1873;p35">
                <a:extLst>
                  <a:ext uri="{FF2B5EF4-FFF2-40B4-BE49-F238E27FC236}">
                    <a16:creationId xmlns:a16="http://schemas.microsoft.com/office/drawing/2014/main" id="{3B7873B2-C801-4291-AEA7-7C3A7BC03F76}"/>
                  </a:ext>
                </a:extLst>
              </p:cNvPr>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32" name="Google Shape;1874;p35">
                <a:extLst>
                  <a:ext uri="{FF2B5EF4-FFF2-40B4-BE49-F238E27FC236}">
                    <a16:creationId xmlns:a16="http://schemas.microsoft.com/office/drawing/2014/main" id="{930D4CD0-CBE9-4EC5-ACE3-D5E26BA00DE4}"/>
                  </a:ext>
                </a:extLst>
              </p:cNvPr>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33" name="Google Shape;1875;p35">
                <a:extLst>
                  <a:ext uri="{FF2B5EF4-FFF2-40B4-BE49-F238E27FC236}">
                    <a16:creationId xmlns:a16="http://schemas.microsoft.com/office/drawing/2014/main" id="{15F68FA0-56C3-4869-AD24-9B1BD5583CAB}"/>
                  </a:ext>
                </a:extLst>
              </p:cNvPr>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grpSp>
      </p:grpSp>
      <p:grpSp>
        <p:nvGrpSpPr>
          <p:cNvPr id="11" name="Google Shape;1876;p35">
            <a:extLst>
              <a:ext uri="{FF2B5EF4-FFF2-40B4-BE49-F238E27FC236}">
                <a16:creationId xmlns:a16="http://schemas.microsoft.com/office/drawing/2014/main" id="{30B70BC8-D027-40C1-AB21-06376748A33C}"/>
              </a:ext>
            </a:extLst>
          </p:cNvPr>
          <p:cNvGrpSpPr/>
          <p:nvPr/>
        </p:nvGrpSpPr>
        <p:grpSpPr>
          <a:xfrm>
            <a:off x="904298" y="480898"/>
            <a:ext cx="7529427" cy="4167956"/>
            <a:chOff x="412273" y="212825"/>
            <a:chExt cx="7529427" cy="4167956"/>
          </a:xfrm>
        </p:grpSpPr>
        <p:sp>
          <p:nvSpPr>
            <p:cNvPr id="27" name="Google Shape;1877;p35">
              <a:extLst>
                <a:ext uri="{FF2B5EF4-FFF2-40B4-BE49-F238E27FC236}">
                  <a16:creationId xmlns:a16="http://schemas.microsoft.com/office/drawing/2014/main" id="{4389AB76-6F22-422F-9860-F79EA99F9C52}"/>
                </a:ext>
              </a:extLst>
            </p:cNvPr>
            <p:cNvSpPr txBox="1"/>
            <p:nvPr/>
          </p:nvSpPr>
          <p:spPr>
            <a:xfrm>
              <a:off x="5613100" y="464379"/>
              <a:ext cx="2328600" cy="35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en-GB" sz="1200">
                  <a:solidFill>
                    <a:srgbClr val="434343"/>
                  </a:solidFill>
                  <a:latin typeface="Roboto"/>
                  <a:ea typeface="Roboto"/>
                  <a:cs typeface="Roboto"/>
                  <a:sym typeface="Roboto"/>
                </a:rPr>
                <a:t>Gom cụm phân hoạch</a:t>
              </a:r>
              <a:endParaRPr sz="1200">
                <a:solidFill>
                  <a:srgbClr val="434343"/>
                </a:solidFill>
                <a:latin typeface="Roboto"/>
                <a:ea typeface="Roboto"/>
                <a:cs typeface="Roboto"/>
                <a:sym typeface="Roboto"/>
              </a:endParaRPr>
            </a:p>
          </p:txBody>
        </p:sp>
        <p:sp>
          <p:nvSpPr>
            <p:cNvPr id="28" name="Google Shape;1878;p35">
              <a:extLst>
                <a:ext uri="{FF2B5EF4-FFF2-40B4-BE49-F238E27FC236}">
                  <a16:creationId xmlns:a16="http://schemas.microsoft.com/office/drawing/2014/main" id="{D6482A5E-E276-441A-A810-EE923983EFBE}"/>
                </a:ext>
              </a:extLst>
            </p:cNvPr>
            <p:cNvSpPr/>
            <p:nvPr/>
          </p:nvSpPr>
          <p:spPr>
            <a:xfrm>
              <a:off x="5716274" y="212825"/>
              <a:ext cx="1390435" cy="271200"/>
            </a:xfrm>
            <a:prstGeom prst="roundRect">
              <a:avLst>
                <a:gd name="adj" fmla="val 50000"/>
              </a:avLst>
            </a:prstGeom>
            <a:solidFill>
              <a:schemeClr val="accent6">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Clr>
                  <a:srgbClr val="000000"/>
                </a:buClr>
                <a:buSzPts val="1100"/>
                <a:buFont typeface="Arial" panose="020B0604020202020204"/>
                <a:buNone/>
              </a:pPr>
              <a:r>
                <a:rPr lang="en-GB" sz="1700">
                  <a:solidFill>
                    <a:srgbClr val="FFFFFF"/>
                  </a:solidFill>
                  <a:latin typeface="Fira Sans Extra Condensed Medium"/>
                  <a:ea typeface="Fira Sans Extra Condensed Medium"/>
                  <a:cs typeface="Fira Sans Extra Condensed Medium"/>
                  <a:sym typeface="Fira Sans Extra Condensed Medium"/>
                </a:rPr>
                <a:t>K - Means</a:t>
              </a:r>
              <a:endParaRPr>
                <a:solidFill>
                  <a:srgbClr val="FFFFFF"/>
                </a:solidFill>
              </a:endParaRPr>
            </a:p>
          </p:txBody>
        </p:sp>
        <p:sp>
          <p:nvSpPr>
            <p:cNvPr id="81" name="Google Shape;1878;p35">
              <a:extLst>
                <a:ext uri="{FF2B5EF4-FFF2-40B4-BE49-F238E27FC236}">
                  <a16:creationId xmlns:a16="http://schemas.microsoft.com/office/drawing/2014/main" id="{863AD908-C303-428B-8F4F-EB7018D31C82}"/>
                </a:ext>
              </a:extLst>
            </p:cNvPr>
            <p:cNvSpPr/>
            <p:nvPr/>
          </p:nvSpPr>
          <p:spPr>
            <a:xfrm>
              <a:off x="412273" y="4109581"/>
              <a:ext cx="1987758" cy="271200"/>
            </a:xfrm>
            <a:prstGeom prst="roundRect">
              <a:avLst>
                <a:gd name="adj" fmla="val 50000"/>
              </a:avLst>
            </a:prstGeom>
            <a:solidFill>
              <a:schemeClr val="accent6">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Clr>
                  <a:srgbClr val="000000"/>
                </a:buClr>
                <a:buSzPts val="1100"/>
                <a:buFont typeface="Arial" panose="020B0604020202020204"/>
                <a:buNone/>
              </a:pPr>
              <a:endParaRPr>
                <a:solidFill>
                  <a:srgbClr val="FFFFFF"/>
                </a:solidFill>
              </a:endParaRPr>
            </a:p>
          </p:txBody>
        </p:sp>
      </p:grpSp>
      <p:grpSp>
        <p:nvGrpSpPr>
          <p:cNvPr id="12" name="Google Shape;1879;p35">
            <a:extLst>
              <a:ext uri="{FF2B5EF4-FFF2-40B4-BE49-F238E27FC236}">
                <a16:creationId xmlns:a16="http://schemas.microsoft.com/office/drawing/2014/main" id="{8D918457-B97C-4205-A1FB-8860568D50D6}"/>
              </a:ext>
            </a:extLst>
          </p:cNvPr>
          <p:cNvGrpSpPr/>
          <p:nvPr/>
        </p:nvGrpSpPr>
        <p:grpSpPr>
          <a:xfrm>
            <a:off x="6105125" y="1195825"/>
            <a:ext cx="2620661" cy="607058"/>
            <a:chOff x="5613100" y="1196217"/>
            <a:chExt cx="2620661" cy="607058"/>
          </a:xfrm>
        </p:grpSpPr>
        <p:sp>
          <p:nvSpPr>
            <p:cNvPr id="25" name="Google Shape;1880;p35">
              <a:extLst>
                <a:ext uri="{FF2B5EF4-FFF2-40B4-BE49-F238E27FC236}">
                  <a16:creationId xmlns:a16="http://schemas.microsoft.com/office/drawing/2014/main" id="{CE4C0F32-7452-4D30-8FD5-42FA43524F33}"/>
                </a:ext>
              </a:extLst>
            </p:cNvPr>
            <p:cNvSpPr txBox="1"/>
            <p:nvPr/>
          </p:nvSpPr>
          <p:spPr>
            <a:xfrm>
              <a:off x="5613100" y="1447775"/>
              <a:ext cx="2328600" cy="35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en-GB" sz="1200">
                  <a:solidFill>
                    <a:srgbClr val="434343"/>
                  </a:solidFill>
                  <a:latin typeface="Roboto"/>
                  <a:ea typeface="Roboto"/>
                  <a:cs typeface="Roboto"/>
                  <a:sym typeface="Roboto"/>
                </a:rPr>
                <a:t>Gom cụm phân cấp</a:t>
              </a:r>
              <a:endParaRPr sz="1200">
                <a:solidFill>
                  <a:srgbClr val="434343"/>
                </a:solidFill>
                <a:latin typeface="Roboto"/>
                <a:ea typeface="Roboto"/>
                <a:cs typeface="Roboto"/>
                <a:sym typeface="Roboto"/>
              </a:endParaRPr>
            </a:p>
          </p:txBody>
        </p:sp>
        <p:sp>
          <p:nvSpPr>
            <p:cNvPr id="26" name="Google Shape;1881;p35">
              <a:extLst>
                <a:ext uri="{FF2B5EF4-FFF2-40B4-BE49-F238E27FC236}">
                  <a16:creationId xmlns:a16="http://schemas.microsoft.com/office/drawing/2014/main" id="{C443208B-DF37-4C4E-8B9C-567934AEBA46}"/>
                </a:ext>
              </a:extLst>
            </p:cNvPr>
            <p:cNvSpPr/>
            <p:nvPr/>
          </p:nvSpPr>
          <p:spPr>
            <a:xfrm>
              <a:off x="5738653" y="1196217"/>
              <a:ext cx="2495108" cy="271200"/>
            </a:xfrm>
            <a:prstGeom prst="roundRect">
              <a:avLst>
                <a:gd name="adj" fmla="val 50000"/>
              </a:avLst>
            </a:pr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en-GB" sz="1700">
                  <a:solidFill>
                    <a:srgbClr val="FFFFFF"/>
                  </a:solidFill>
                  <a:latin typeface="Fira Sans Extra Condensed Medium"/>
                  <a:ea typeface="Fira Sans Extra Condensed Medium"/>
                  <a:cs typeface="Fira Sans Extra Condensed Medium"/>
                  <a:sym typeface="Fira Sans Extra Condensed Medium"/>
                </a:rPr>
                <a:t>Hierarchical Clustering</a:t>
              </a:r>
              <a:endParaRPr>
                <a:solidFill>
                  <a:srgbClr val="FFFFFF"/>
                </a:solidFill>
              </a:endParaRPr>
            </a:p>
          </p:txBody>
        </p:sp>
      </p:grpSp>
      <p:grpSp>
        <p:nvGrpSpPr>
          <p:cNvPr id="13" name="Google Shape;1882;p35">
            <a:extLst>
              <a:ext uri="{FF2B5EF4-FFF2-40B4-BE49-F238E27FC236}">
                <a16:creationId xmlns:a16="http://schemas.microsoft.com/office/drawing/2014/main" id="{1E4BA641-ECD7-467E-84AC-4586FF3A43AE}"/>
              </a:ext>
            </a:extLst>
          </p:cNvPr>
          <p:cNvGrpSpPr/>
          <p:nvPr/>
        </p:nvGrpSpPr>
        <p:grpSpPr>
          <a:xfrm>
            <a:off x="6105125" y="1910756"/>
            <a:ext cx="2328600" cy="607066"/>
            <a:chOff x="5613100" y="2179608"/>
            <a:chExt cx="2328600" cy="607066"/>
          </a:xfrm>
        </p:grpSpPr>
        <p:sp>
          <p:nvSpPr>
            <p:cNvPr id="23" name="Google Shape;1883;p35">
              <a:extLst>
                <a:ext uri="{FF2B5EF4-FFF2-40B4-BE49-F238E27FC236}">
                  <a16:creationId xmlns:a16="http://schemas.microsoft.com/office/drawing/2014/main" id="{05EC8E2C-8029-4E05-83BF-28545F7B0792}"/>
                </a:ext>
              </a:extLst>
            </p:cNvPr>
            <p:cNvSpPr txBox="1"/>
            <p:nvPr/>
          </p:nvSpPr>
          <p:spPr>
            <a:xfrm>
              <a:off x="5613100" y="2431174"/>
              <a:ext cx="2328600" cy="35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en-GB" sz="1200">
                  <a:solidFill>
                    <a:srgbClr val="434343"/>
                  </a:solidFill>
                  <a:latin typeface="Roboto"/>
                  <a:ea typeface="Roboto"/>
                  <a:cs typeface="Roboto"/>
                  <a:sym typeface="Roboto"/>
                </a:rPr>
                <a:t>Gom cụm theo mật độ</a:t>
              </a:r>
              <a:endParaRPr sz="1200">
                <a:solidFill>
                  <a:srgbClr val="434343"/>
                </a:solidFill>
                <a:latin typeface="Roboto"/>
                <a:ea typeface="Roboto"/>
                <a:cs typeface="Roboto"/>
                <a:sym typeface="Roboto"/>
              </a:endParaRPr>
            </a:p>
          </p:txBody>
        </p:sp>
        <p:sp>
          <p:nvSpPr>
            <p:cNvPr id="24" name="Google Shape;1884;p35">
              <a:extLst>
                <a:ext uri="{FF2B5EF4-FFF2-40B4-BE49-F238E27FC236}">
                  <a16:creationId xmlns:a16="http://schemas.microsoft.com/office/drawing/2014/main" id="{47B85E07-7DA4-4269-9132-74D13B44A845}"/>
                </a:ext>
              </a:extLst>
            </p:cNvPr>
            <p:cNvSpPr/>
            <p:nvPr/>
          </p:nvSpPr>
          <p:spPr>
            <a:xfrm>
              <a:off x="5716275" y="2179608"/>
              <a:ext cx="1236000" cy="27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en-GB" sz="1700">
                  <a:solidFill>
                    <a:srgbClr val="FFFFFF"/>
                  </a:solidFill>
                  <a:latin typeface="Fira Sans Extra Condensed Medium"/>
                  <a:ea typeface="Fira Sans Extra Condensed Medium"/>
                  <a:cs typeface="Fira Sans Extra Condensed Medium"/>
                  <a:sym typeface="Fira Sans Extra Condensed Medium"/>
                </a:rPr>
                <a:t>DBSCAN</a:t>
              </a:r>
              <a:endParaRPr>
                <a:solidFill>
                  <a:srgbClr val="FFFFFF"/>
                </a:solidFill>
              </a:endParaRPr>
            </a:p>
          </p:txBody>
        </p:sp>
      </p:grpSp>
      <p:grpSp>
        <p:nvGrpSpPr>
          <p:cNvPr id="15" name="Google Shape;1888;p35">
            <a:extLst>
              <a:ext uri="{FF2B5EF4-FFF2-40B4-BE49-F238E27FC236}">
                <a16:creationId xmlns:a16="http://schemas.microsoft.com/office/drawing/2014/main" id="{FF9F51AD-AB59-4BAC-BA59-43EA2F917940}"/>
              </a:ext>
            </a:extLst>
          </p:cNvPr>
          <p:cNvGrpSpPr/>
          <p:nvPr/>
        </p:nvGrpSpPr>
        <p:grpSpPr>
          <a:xfrm>
            <a:off x="6105125" y="2640834"/>
            <a:ext cx="2328600" cy="607054"/>
            <a:chOff x="5613100" y="4146375"/>
            <a:chExt cx="2328600" cy="607054"/>
          </a:xfrm>
        </p:grpSpPr>
        <p:sp>
          <p:nvSpPr>
            <p:cNvPr id="19" name="Google Shape;1889;p35">
              <a:extLst>
                <a:ext uri="{FF2B5EF4-FFF2-40B4-BE49-F238E27FC236}">
                  <a16:creationId xmlns:a16="http://schemas.microsoft.com/office/drawing/2014/main" id="{C7E11487-F1FC-4103-B77B-D281709D7D6D}"/>
                </a:ext>
              </a:extLst>
            </p:cNvPr>
            <p:cNvSpPr txBox="1"/>
            <p:nvPr/>
          </p:nvSpPr>
          <p:spPr>
            <a:xfrm>
              <a:off x="5613100" y="4397929"/>
              <a:ext cx="2328600" cy="35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Clr>
                  <a:srgbClr val="000000"/>
                </a:buClr>
                <a:buSzPts val="1100"/>
                <a:buFont typeface="Arial" panose="020B0604020202020204"/>
                <a:buNone/>
              </a:pPr>
              <a:r>
                <a:rPr lang="en-US" sz="1200">
                  <a:solidFill>
                    <a:srgbClr val="434343"/>
                  </a:solidFill>
                  <a:latin typeface="Roboto"/>
                  <a:ea typeface="Roboto"/>
                  <a:cs typeface="Roboto"/>
                  <a:sym typeface="Roboto"/>
                </a:rPr>
                <a:t>Gom cụm theo mô hình</a:t>
              </a:r>
              <a:endParaRPr sz="1200">
                <a:solidFill>
                  <a:srgbClr val="434343"/>
                </a:solidFill>
                <a:latin typeface="Roboto"/>
                <a:ea typeface="Roboto"/>
                <a:cs typeface="Roboto"/>
                <a:sym typeface="Roboto"/>
              </a:endParaRPr>
            </a:p>
            <a:p>
              <a:pPr marL="0" lvl="0" indent="0" algn="l" rtl="0">
                <a:spcBef>
                  <a:spcPts val="0"/>
                </a:spcBef>
                <a:spcAft>
                  <a:spcPts val="0"/>
                </a:spcAft>
                <a:buClr>
                  <a:srgbClr val="000000"/>
                </a:buClr>
                <a:buSzPts val="1100"/>
                <a:buFont typeface="Arial" panose="020B0604020202020204"/>
                <a:buNone/>
              </a:pPr>
              <a:endParaRPr sz="1200">
                <a:solidFill>
                  <a:srgbClr val="434343"/>
                </a:solidFill>
                <a:latin typeface="Roboto"/>
                <a:ea typeface="Roboto"/>
                <a:cs typeface="Roboto"/>
                <a:sym typeface="Roboto"/>
              </a:endParaRPr>
            </a:p>
            <a:p>
              <a:pPr marL="0" lvl="0" indent="0" algn="l" rtl="0">
                <a:spcBef>
                  <a:spcPts val="0"/>
                </a:spcBef>
                <a:spcAft>
                  <a:spcPts val="0"/>
                </a:spcAft>
                <a:buNone/>
              </a:pPr>
              <a:endParaRPr sz="1200">
                <a:solidFill>
                  <a:srgbClr val="434343"/>
                </a:solidFill>
                <a:latin typeface="Roboto"/>
                <a:ea typeface="Roboto"/>
                <a:cs typeface="Roboto"/>
                <a:sym typeface="Roboto"/>
              </a:endParaRPr>
            </a:p>
          </p:txBody>
        </p:sp>
        <p:sp>
          <p:nvSpPr>
            <p:cNvPr id="20" name="Google Shape;1890;p35">
              <a:extLst>
                <a:ext uri="{FF2B5EF4-FFF2-40B4-BE49-F238E27FC236}">
                  <a16:creationId xmlns:a16="http://schemas.microsoft.com/office/drawing/2014/main" id="{BFB439BF-07CE-46AA-9668-A396666E6A82}"/>
                </a:ext>
              </a:extLst>
            </p:cNvPr>
            <p:cNvSpPr/>
            <p:nvPr/>
          </p:nvSpPr>
          <p:spPr>
            <a:xfrm>
              <a:off x="5716274" y="4146375"/>
              <a:ext cx="1737765" cy="271200"/>
            </a:xfrm>
            <a:prstGeom prst="roundRect">
              <a:avLst>
                <a:gd name="adj" fmla="val 50000"/>
              </a:avLst>
            </a:prstGeom>
            <a:solidFill>
              <a:schemeClr val="accent5">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rtl="0">
                <a:spcBef>
                  <a:spcPts val="0"/>
                </a:spcBef>
                <a:spcAft>
                  <a:spcPts val="0"/>
                </a:spcAft>
                <a:buNone/>
              </a:pPr>
              <a:r>
                <a:rPr lang="en-GB" sz="1700">
                  <a:solidFill>
                    <a:srgbClr val="FFFFFF"/>
                  </a:solidFill>
                  <a:latin typeface="Fira Sans Extra Condensed Medium"/>
                  <a:ea typeface="Fira Sans Extra Condensed Medium"/>
                  <a:cs typeface="Fira Sans Extra Condensed Medium"/>
                  <a:sym typeface="Fira Sans Extra Condensed Medium"/>
                </a:rPr>
                <a:t>EM</a:t>
              </a:r>
              <a:endParaRPr>
                <a:solidFill>
                  <a:srgbClr val="FFFFFF"/>
                </a:solidFill>
              </a:endParaRPr>
            </a:p>
          </p:txBody>
        </p:sp>
      </p:grpSp>
      <p:grpSp>
        <p:nvGrpSpPr>
          <p:cNvPr id="16" name="Google Shape;1891;p35">
            <a:extLst>
              <a:ext uri="{FF2B5EF4-FFF2-40B4-BE49-F238E27FC236}">
                <a16:creationId xmlns:a16="http://schemas.microsoft.com/office/drawing/2014/main" id="{B5519677-1702-47F1-857E-67B8169EECE3}"/>
              </a:ext>
            </a:extLst>
          </p:cNvPr>
          <p:cNvGrpSpPr/>
          <p:nvPr/>
        </p:nvGrpSpPr>
        <p:grpSpPr>
          <a:xfrm>
            <a:off x="3778788" y="3365681"/>
            <a:ext cx="4650571" cy="1283173"/>
            <a:chOff x="3291129" y="4146375"/>
            <a:chExt cx="4650571" cy="1283173"/>
          </a:xfrm>
        </p:grpSpPr>
        <p:sp>
          <p:nvSpPr>
            <p:cNvPr id="17" name="Google Shape;1892;p35">
              <a:extLst>
                <a:ext uri="{FF2B5EF4-FFF2-40B4-BE49-F238E27FC236}">
                  <a16:creationId xmlns:a16="http://schemas.microsoft.com/office/drawing/2014/main" id="{39E43869-564E-460F-9C82-A536A9C219A8}"/>
                </a:ext>
              </a:extLst>
            </p:cNvPr>
            <p:cNvSpPr txBox="1"/>
            <p:nvPr/>
          </p:nvSpPr>
          <p:spPr>
            <a:xfrm>
              <a:off x="5613100" y="4397929"/>
              <a:ext cx="2328600" cy="35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Clr>
                  <a:srgbClr val="000000"/>
                </a:buClr>
                <a:buSzPts val="1100"/>
                <a:buFont typeface="Arial" panose="020B0604020202020204"/>
                <a:buNone/>
              </a:pPr>
              <a:r>
                <a:rPr lang="en-US" sz="1200">
                  <a:solidFill>
                    <a:srgbClr val="434343"/>
                  </a:solidFill>
                  <a:latin typeface="Roboto"/>
                  <a:ea typeface="Roboto"/>
                  <a:cs typeface="Roboto"/>
                  <a:sym typeface="Roboto"/>
                </a:rPr>
                <a:t>Gom cụm mờ</a:t>
              </a:r>
              <a:endParaRPr sz="1200">
                <a:solidFill>
                  <a:srgbClr val="434343"/>
                </a:solidFill>
                <a:latin typeface="Roboto"/>
                <a:ea typeface="Roboto"/>
                <a:cs typeface="Roboto"/>
                <a:sym typeface="Roboto"/>
              </a:endParaRPr>
            </a:p>
            <a:p>
              <a:pPr marL="0" lvl="0" indent="0" algn="l" rtl="0">
                <a:spcBef>
                  <a:spcPts val="0"/>
                </a:spcBef>
                <a:spcAft>
                  <a:spcPts val="0"/>
                </a:spcAft>
                <a:buClr>
                  <a:srgbClr val="000000"/>
                </a:buClr>
                <a:buSzPts val="1100"/>
                <a:buFont typeface="Arial" panose="020B0604020202020204"/>
                <a:buNone/>
              </a:pPr>
              <a:endParaRPr sz="1200">
                <a:solidFill>
                  <a:srgbClr val="434343"/>
                </a:solidFill>
                <a:latin typeface="Roboto"/>
                <a:ea typeface="Roboto"/>
                <a:cs typeface="Roboto"/>
                <a:sym typeface="Roboto"/>
              </a:endParaRPr>
            </a:p>
            <a:p>
              <a:pPr marL="0" lvl="0" indent="0" algn="l" rtl="0">
                <a:spcBef>
                  <a:spcPts val="0"/>
                </a:spcBef>
                <a:spcAft>
                  <a:spcPts val="0"/>
                </a:spcAft>
                <a:buNone/>
              </a:pPr>
              <a:endParaRPr sz="1200">
                <a:solidFill>
                  <a:srgbClr val="434343"/>
                </a:solidFill>
                <a:latin typeface="Roboto"/>
                <a:ea typeface="Roboto"/>
                <a:cs typeface="Roboto"/>
                <a:sym typeface="Roboto"/>
              </a:endParaRPr>
            </a:p>
          </p:txBody>
        </p:sp>
        <p:sp>
          <p:nvSpPr>
            <p:cNvPr id="18" name="Google Shape;1893;p35">
              <a:extLst>
                <a:ext uri="{FF2B5EF4-FFF2-40B4-BE49-F238E27FC236}">
                  <a16:creationId xmlns:a16="http://schemas.microsoft.com/office/drawing/2014/main" id="{AFAAE3D0-924C-4FF5-82CF-8D61E71431C5}"/>
                </a:ext>
              </a:extLst>
            </p:cNvPr>
            <p:cNvSpPr/>
            <p:nvPr/>
          </p:nvSpPr>
          <p:spPr>
            <a:xfrm>
              <a:off x="5716274" y="4146375"/>
              <a:ext cx="1851179" cy="271200"/>
            </a:xfrm>
            <a:prstGeom prst="roundRect">
              <a:avLst>
                <a:gd name="adj" fmla="val 50000"/>
              </a:avLst>
            </a:prstGeom>
            <a:solidFill>
              <a:schemeClr val="accent3">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en-GB" sz="1700">
                  <a:solidFill>
                    <a:srgbClr val="FFFFFF"/>
                  </a:solidFill>
                  <a:latin typeface="Fira Sans Extra Condensed Medium"/>
                  <a:ea typeface="Fira Sans Extra Condensed Medium"/>
                  <a:cs typeface="Fira Sans Extra Condensed Medium"/>
                  <a:sym typeface="Fira Sans Extra Condensed Medium"/>
                </a:rPr>
                <a:t>Fuzzy C-Means</a:t>
              </a:r>
              <a:endParaRPr>
                <a:solidFill>
                  <a:srgbClr val="FFFFFF"/>
                </a:solidFill>
              </a:endParaRPr>
            </a:p>
          </p:txBody>
        </p:sp>
        <p:sp>
          <p:nvSpPr>
            <p:cNvPr id="82" name="Google Shape;1893;p35">
              <a:extLst>
                <a:ext uri="{FF2B5EF4-FFF2-40B4-BE49-F238E27FC236}">
                  <a16:creationId xmlns:a16="http://schemas.microsoft.com/office/drawing/2014/main" id="{22CDC69E-87E8-4571-9487-6EF0B4B87BBA}"/>
                </a:ext>
              </a:extLst>
            </p:cNvPr>
            <p:cNvSpPr/>
            <p:nvPr/>
          </p:nvSpPr>
          <p:spPr>
            <a:xfrm>
              <a:off x="3291129" y="5158348"/>
              <a:ext cx="2210886" cy="271200"/>
            </a:xfrm>
            <a:prstGeom prst="roundRect">
              <a:avLst>
                <a:gd name="adj" fmla="val 50000"/>
              </a:avLst>
            </a:prstGeom>
            <a:solidFill>
              <a:schemeClr val="accent3">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endParaRPr>
                <a:solidFill>
                  <a:srgbClr val="FFFFFF"/>
                </a:solidFill>
              </a:endParaRPr>
            </a:p>
          </p:txBody>
        </p:sp>
      </p:grpSp>
      <p:sp>
        <p:nvSpPr>
          <p:cNvPr id="80" name="TextBox 79">
            <a:extLst>
              <a:ext uri="{FF2B5EF4-FFF2-40B4-BE49-F238E27FC236}">
                <a16:creationId xmlns:a16="http://schemas.microsoft.com/office/drawing/2014/main" id="{12A868EC-B333-4BCA-AD19-8475941E3882}"/>
              </a:ext>
            </a:extLst>
          </p:cNvPr>
          <p:cNvSpPr txBox="1"/>
          <p:nvPr/>
        </p:nvSpPr>
        <p:spPr>
          <a:xfrm>
            <a:off x="8339471" y="4520522"/>
            <a:ext cx="606055" cy="369332"/>
          </a:xfrm>
          <a:prstGeom prst="rect">
            <a:avLst/>
          </a:prstGeom>
          <a:noFill/>
        </p:spPr>
        <p:txBody>
          <a:bodyPr wrap="square">
            <a:spAutoFit/>
          </a:bodyPr>
          <a:lstStyle/>
          <a:p>
            <a:pPr marL="0" lvl="0" indent="0" algn="ctr" rtl="0">
              <a:spcBef>
                <a:spcPts val="0"/>
              </a:spcBef>
              <a:spcAft>
                <a:spcPts val="0"/>
              </a:spcAft>
              <a:buNone/>
            </a:pPr>
            <a:r>
              <a:rPr lang="en" sz="1800" b="1">
                <a:solidFill>
                  <a:srgbClr val="6AA84F"/>
                </a:solidFill>
                <a:latin typeface="Tahoma" panose="020B0604030504040204" pitchFamily="34" charset="0"/>
                <a:ea typeface="Tahoma" panose="020B0604030504040204" pitchFamily="34" charset="0"/>
                <a:cs typeface="Tahoma" panose="020B0604030504040204" pitchFamily="34" charset="0"/>
              </a:rPr>
              <a:t>11</a:t>
            </a:r>
          </a:p>
        </p:txBody>
      </p:sp>
      <p:sp>
        <p:nvSpPr>
          <p:cNvPr id="84" name="TextBox 83">
            <a:extLst>
              <a:ext uri="{FF2B5EF4-FFF2-40B4-BE49-F238E27FC236}">
                <a16:creationId xmlns:a16="http://schemas.microsoft.com/office/drawing/2014/main" id="{6797C3B6-05FA-4772-ACE1-AF5A02C28758}"/>
              </a:ext>
            </a:extLst>
          </p:cNvPr>
          <p:cNvSpPr txBox="1"/>
          <p:nvPr/>
        </p:nvSpPr>
        <p:spPr>
          <a:xfrm>
            <a:off x="1153135" y="4359365"/>
            <a:ext cx="1792195" cy="307777"/>
          </a:xfrm>
          <a:prstGeom prst="rect">
            <a:avLst/>
          </a:prstGeom>
          <a:noFill/>
        </p:spPr>
        <p:txBody>
          <a:bodyPr wrap="square">
            <a:spAutoFit/>
          </a:bodyPr>
          <a:lstStyle/>
          <a:p>
            <a:pPr marL="0" lvl="0" indent="0" rtl="0">
              <a:spcBef>
                <a:spcPts val="0"/>
              </a:spcBef>
              <a:spcAft>
                <a:spcPts val="0"/>
              </a:spcAft>
              <a:buNone/>
            </a:pPr>
            <a:r>
              <a:rPr lang="en-GB" sz="1400">
                <a:solidFill>
                  <a:srgbClr val="FFFFFF"/>
                </a:solidFill>
                <a:latin typeface="Fira Sans Extra Condensed Medium"/>
                <a:ea typeface="Fira Sans Extra Condensed Medium"/>
                <a:cs typeface="Fira Sans Extra Condensed Medium"/>
                <a:sym typeface="Fira Sans Extra Condensed Medium"/>
              </a:rPr>
              <a:t>Hard Clustering</a:t>
            </a:r>
            <a:endParaRPr lang="en-GB">
              <a:solidFill>
                <a:srgbClr val="FFFFFF"/>
              </a:solidFill>
            </a:endParaRPr>
          </a:p>
        </p:txBody>
      </p:sp>
      <p:sp>
        <p:nvSpPr>
          <p:cNvPr id="85" name="TextBox 84">
            <a:extLst>
              <a:ext uri="{FF2B5EF4-FFF2-40B4-BE49-F238E27FC236}">
                <a16:creationId xmlns:a16="http://schemas.microsoft.com/office/drawing/2014/main" id="{8E629D65-FCBA-4F20-93E2-5F461D4F0A19}"/>
              </a:ext>
            </a:extLst>
          </p:cNvPr>
          <p:cNvSpPr txBox="1"/>
          <p:nvPr/>
        </p:nvSpPr>
        <p:spPr>
          <a:xfrm>
            <a:off x="4203584" y="4357506"/>
            <a:ext cx="1792195" cy="307777"/>
          </a:xfrm>
          <a:prstGeom prst="rect">
            <a:avLst/>
          </a:prstGeom>
          <a:noFill/>
        </p:spPr>
        <p:txBody>
          <a:bodyPr wrap="square">
            <a:spAutoFit/>
          </a:bodyPr>
          <a:lstStyle/>
          <a:p>
            <a:pPr marL="0" lvl="0" indent="0" rtl="0">
              <a:spcBef>
                <a:spcPts val="0"/>
              </a:spcBef>
              <a:spcAft>
                <a:spcPts val="0"/>
              </a:spcAft>
              <a:buNone/>
            </a:pPr>
            <a:r>
              <a:rPr lang="en-GB" sz="1400">
                <a:solidFill>
                  <a:srgbClr val="FFFFFF"/>
                </a:solidFill>
                <a:latin typeface="Fira Sans Extra Condensed Medium"/>
                <a:ea typeface="Fira Sans Extra Condensed Medium"/>
                <a:cs typeface="Fira Sans Extra Condensed Medium"/>
                <a:sym typeface="Fira Sans Extra Condensed Medium"/>
              </a:rPr>
              <a:t>Soft Clustering</a:t>
            </a:r>
            <a:endParaRPr lang="en-GB">
              <a:solidFill>
                <a:srgbClr val="FFFFFF"/>
              </a:solidFill>
            </a:endParaRPr>
          </a:p>
        </p:txBody>
      </p:sp>
    </p:spTree>
    <p:extLst>
      <p:ext uri="{BB962C8B-B14F-4D97-AF65-F5344CB8AC3E}">
        <p14:creationId xmlns:p14="http://schemas.microsoft.com/office/powerpoint/2010/main" val="298630361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4"/>
                                        </p:tgtEl>
                                        <p:attrNameLst>
                                          <p:attrName>style.visibility</p:attrName>
                                        </p:attrNameLst>
                                      </p:cBhvr>
                                      <p:to>
                                        <p:strVal val="visible"/>
                                      </p:to>
                                    </p:set>
                                    <p:anim calcmode="lin" valueType="num">
                                      <p:cBhvr additive="base">
                                        <p:cTn id="19" dur="500" fill="hold"/>
                                        <p:tgtEl>
                                          <p:spTgt spid="84"/>
                                        </p:tgtEl>
                                        <p:attrNameLst>
                                          <p:attrName>ppt_x</p:attrName>
                                        </p:attrNameLst>
                                      </p:cBhvr>
                                      <p:tavLst>
                                        <p:tav tm="0">
                                          <p:val>
                                            <p:strVal val="#ppt_x"/>
                                          </p:val>
                                        </p:tav>
                                        <p:tav tm="100000">
                                          <p:val>
                                            <p:strVal val="#ppt_x"/>
                                          </p:val>
                                        </p:tav>
                                      </p:tavLst>
                                    </p:anim>
                                    <p:anim calcmode="lin" valueType="num">
                                      <p:cBhvr additive="base">
                                        <p:cTn id="20" dur="500" fill="hold"/>
                                        <p:tgtEl>
                                          <p:spTgt spid="8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barn(inVertical)">
                                      <p:cBhvr>
                                        <p:cTn id="2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112;p27">
            <a:extLst>
              <a:ext uri="{FF2B5EF4-FFF2-40B4-BE49-F238E27FC236}">
                <a16:creationId xmlns:a16="http://schemas.microsoft.com/office/drawing/2014/main" id="{7B9EEE45-B2FB-4574-A88D-1DB8FD463DD8}"/>
              </a:ext>
            </a:extLst>
          </p:cNvPr>
          <p:cNvSpPr/>
          <p:nvPr/>
        </p:nvSpPr>
        <p:spPr>
          <a:xfrm>
            <a:off x="-351" y="4278917"/>
            <a:ext cx="9144351" cy="29960"/>
          </a:xfrm>
          <a:custGeom>
            <a:avLst/>
            <a:gdLst/>
            <a:ahLst/>
            <a:cxnLst/>
            <a:rect l="l" t="t" r="r" b="b"/>
            <a:pathLst>
              <a:path w="287513" h="942" extrusionOk="0">
                <a:moveTo>
                  <a:pt x="476" y="0"/>
                </a:moveTo>
                <a:cubicBezTo>
                  <a:pt x="215" y="0"/>
                  <a:pt x="0" y="203"/>
                  <a:pt x="0" y="465"/>
                </a:cubicBezTo>
                <a:cubicBezTo>
                  <a:pt x="0" y="727"/>
                  <a:pt x="215" y="941"/>
                  <a:pt x="476" y="941"/>
                </a:cubicBezTo>
                <a:lnTo>
                  <a:pt x="287036" y="941"/>
                </a:lnTo>
                <a:cubicBezTo>
                  <a:pt x="287298" y="941"/>
                  <a:pt x="287512" y="727"/>
                  <a:pt x="287512" y="465"/>
                </a:cubicBezTo>
                <a:cubicBezTo>
                  <a:pt x="287512" y="203"/>
                  <a:pt x="287298" y="0"/>
                  <a:pt x="287036"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4" name="Google Shape;1113;p27">
            <a:extLst>
              <a:ext uri="{FF2B5EF4-FFF2-40B4-BE49-F238E27FC236}">
                <a16:creationId xmlns:a16="http://schemas.microsoft.com/office/drawing/2014/main" id="{B0779B0B-80A9-403F-9A08-042E5915789F}"/>
              </a:ext>
            </a:extLst>
          </p:cNvPr>
          <p:cNvSpPr/>
          <p:nvPr/>
        </p:nvSpPr>
        <p:spPr>
          <a:xfrm>
            <a:off x="2495953" y="2353847"/>
            <a:ext cx="31455" cy="54546"/>
          </a:xfrm>
          <a:custGeom>
            <a:avLst/>
            <a:gdLst/>
            <a:ahLst/>
            <a:cxnLst/>
            <a:rect l="l" t="t" r="r" b="b"/>
            <a:pathLst>
              <a:path w="989" h="1715" extrusionOk="0">
                <a:moveTo>
                  <a:pt x="0" y="0"/>
                </a:moveTo>
                <a:lnTo>
                  <a:pt x="0" y="1715"/>
                </a:lnTo>
                <a:lnTo>
                  <a:pt x="988" y="1715"/>
                </a:lnTo>
                <a:lnTo>
                  <a:pt x="988"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5" name="Google Shape;1114;p27">
            <a:extLst>
              <a:ext uri="{FF2B5EF4-FFF2-40B4-BE49-F238E27FC236}">
                <a16:creationId xmlns:a16="http://schemas.microsoft.com/office/drawing/2014/main" id="{A7DFCC63-4691-465F-B621-74A6AACC4554}"/>
              </a:ext>
            </a:extLst>
          </p:cNvPr>
          <p:cNvSpPr/>
          <p:nvPr/>
        </p:nvSpPr>
        <p:spPr>
          <a:xfrm>
            <a:off x="1858113" y="2374296"/>
            <a:ext cx="117424" cy="117424"/>
          </a:xfrm>
          <a:custGeom>
            <a:avLst/>
            <a:gdLst/>
            <a:ahLst/>
            <a:cxnLst/>
            <a:rect l="l" t="t" r="r" b="b"/>
            <a:pathLst>
              <a:path w="3692" h="3692" extrusionOk="0">
                <a:moveTo>
                  <a:pt x="1846" y="0"/>
                </a:moveTo>
                <a:cubicBezTo>
                  <a:pt x="834" y="0"/>
                  <a:pt x="0" y="822"/>
                  <a:pt x="0" y="1846"/>
                </a:cubicBezTo>
                <a:cubicBezTo>
                  <a:pt x="0" y="2858"/>
                  <a:pt x="834" y="3691"/>
                  <a:pt x="1846" y="3691"/>
                </a:cubicBezTo>
                <a:cubicBezTo>
                  <a:pt x="2870" y="3691"/>
                  <a:pt x="3691" y="2858"/>
                  <a:pt x="3691" y="1846"/>
                </a:cubicBezTo>
                <a:cubicBezTo>
                  <a:pt x="3691" y="822"/>
                  <a:pt x="2870" y="0"/>
                  <a:pt x="1846"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6" name="Google Shape;1115;p27">
            <a:extLst>
              <a:ext uri="{FF2B5EF4-FFF2-40B4-BE49-F238E27FC236}">
                <a16:creationId xmlns:a16="http://schemas.microsoft.com/office/drawing/2014/main" id="{90B70A47-16EA-44B7-BE3F-52D5EB754469}"/>
              </a:ext>
            </a:extLst>
          </p:cNvPr>
          <p:cNvSpPr/>
          <p:nvPr/>
        </p:nvSpPr>
        <p:spPr>
          <a:xfrm>
            <a:off x="1870611" y="2386795"/>
            <a:ext cx="92425" cy="92425"/>
          </a:xfrm>
          <a:custGeom>
            <a:avLst/>
            <a:gdLst/>
            <a:ahLst/>
            <a:cxnLst/>
            <a:rect l="l" t="t" r="r" b="b"/>
            <a:pathLst>
              <a:path w="2906" h="2906" extrusionOk="0">
                <a:moveTo>
                  <a:pt x="1453" y="0"/>
                </a:moveTo>
                <a:cubicBezTo>
                  <a:pt x="655" y="0"/>
                  <a:pt x="0" y="643"/>
                  <a:pt x="0" y="1453"/>
                </a:cubicBezTo>
                <a:cubicBezTo>
                  <a:pt x="0" y="2250"/>
                  <a:pt x="655" y="2905"/>
                  <a:pt x="1453" y="2905"/>
                </a:cubicBezTo>
                <a:cubicBezTo>
                  <a:pt x="2250" y="2905"/>
                  <a:pt x="2905" y="2250"/>
                  <a:pt x="2905" y="1453"/>
                </a:cubicBezTo>
                <a:cubicBezTo>
                  <a:pt x="2905" y="643"/>
                  <a:pt x="2250" y="0"/>
                  <a:pt x="1453" y="0"/>
                </a:cubicBezTo>
                <a:close/>
              </a:path>
            </a:pathLst>
          </a:custGeom>
          <a:solidFill>
            <a:srgbClr val="869FB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7" name="Google Shape;1116;p27">
            <a:extLst>
              <a:ext uri="{FF2B5EF4-FFF2-40B4-BE49-F238E27FC236}">
                <a16:creationId xmlns:a16="http://schemas.microsoft.com/office/drawing/2014/main" id="{87AC0BD9-F208-460C-9593-3EF665AA2E86}"/>
              </a:ext>
            </a:extLst>
          </p:cNvPr>
          <p:cNvSpPr/>
          <p:nvPr/>
        </p:nvSpPr>
        <p:spPr>
          <a:xfrm>
            <a:off x="5036881" y="2374296"/>
            <a:ext cx="117424" cy="117424"/>
          </a:xfrm>
          <a:custGeom>
            <a:avLst/>
            <a:gdLst/>
            <a:ahLst/>
            <a:cxnLst/>
            <a:rect l="l" t="t" r="r" b="b"/>
            <a:pathLst>
              <a:path w="3692" h="3692" extrusionOk="0">
                <a:moveTo>
                  <a:pt x="1846" y="0"/>
                </a:moveTo>
                <a:cubicBezTo>
                  <a:pt x="834" y="0"/>
                  <a:pt x="1" y="822"/>
                  <a:pt x="1" y="1846"/>
                </a:cubicBezTo>
                <a:cubicBezTo>
                  <a:pt x="1" y="2858"/>
                  <a:pt x="834" y="3691"/>
                  <a:pt x="1846" y="3691"/>
                </a:cubicBezTo>
                <a:cubicBezTo>
                  <a:pt x="2870" y="3691"/>
                  <a:pt x="3692" y="2858"/>
                  <a:pt x="3692" y="1846"/>
                </a:cubicBezTo>
                <a:cubicBezTo>
                  <a:pt x="3692" y="822"/>
                  <a:pt x="2870" y="0"/>
                  <a:pt x="1846"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8" name="Google Shape;1117;p27">
            <a:extLst>
              <a:ext uri="{FF2B5EF4-FFF2-40B4-BE49-F238E27FC236}">
                <a16:creationId xmlns:a16="http://schemas.microsoft.com/office/drawing/2014/main" id="{2D542003-6C2B-4E74-BA53-61A50DAB5B82}"/>
              </a:ext>
            </a:extLst>
          </p:cNvPr>
          <p:cNvSpPr/>
          <p:nvPr/>
        </p:nvSpPr>
        <p:spPr>
          <a:xfrm>
            <a:off x="5049380" y="2386795"/>
            <a:ext cx="92425" cy="92425"/>
          </a:xfrm>
          <a:custGeom>
            <a:avLst/>
            <a:gdLst/>
            <a:ahLst/>
            <a:cxnLst/>
            <a:rect l="l" t="t" r="r" b="b"/>
            <a:pathLst>
              <a:path w="2906" h="2906" extrusionOk="0">
                <a:moveTo>
                  <a:pt x="1453" y="0"/>
                </a:moveTo>
                <a:cubicBezTo>
                  <a:pt x="655" y="0"/>
                  <a:pt x="1" y="643"/>
                  <a:pt x="1" y="1453"/>
                </a:cubicBezTo>
                <a:cubicBezTo>
                  <a:pt x="1" y="2250"/>
                  <a:pt x="655" y="2905"/>
                  <a:pt x="1453" y="2905"/>
                </a:cubicBezTo>
                <a:cubicBezTo>
                  <a:pt x="2263" y="2905"/>
                  <a:pt x="2906" y="2250"/>
                  <a:pt x="2906" y="1453"/>
                </a:cubicBezTo>
                <a:cubicBezTo>
                  <a:pt x="2906" y="643"/>
                  <a:pt x="2263" y="0"/>
                  <a:pt x="1453" y="0"/>
                </a:cubicBez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9" name="Google Shape;1118;p27">
            <a:extLst>
              <a:ext uri="{FF2B5EF4-FFF2-40B4-BE49-F238E27FC236}">
                <a16:creationId xmlns:a16="http://schemas.microsoft.com/office/drawing/2014/main" id="{D4DB2411-BAC0-4B53-85A3-B270FAFC357C}"/>
              </a:ext>
            </a:extLst>
          </p:cNvPr>
          <p:cNvSpPr/>
          <p:nvPr/>
        </p:nvSpPr>
        <p:spPr>
          <a:xfrm>
            <a:off x="4009137" y="2353847"/>
            <a:ext cx="31455" cy="54546"/>
          </a:xfrm>
          <a:custGeom>
            <a:avLst/>
            <a:gdLst/>
            <a:ahLst/>
            <a:cxnLst/>
            <a:rect l="l" t="t" r="r" b="b"/>
            <a:pathLst>
              <a:path w="989" h="1715" extrusionOk="0">
                <a:moveTo>
                  <a:pt x="0" y="0"/>
                </a:moveTo>
                <a:lnTo>
                  <a:pt x="0" y="1715"/>
                </a:lnTo>
                <a:lnTo>
                  <a:pt x="988" y="1715"/>
                </a:lnTo>
                <a:lnTo>
                  <a:pt x="988"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10" name="Google Shape;1119;p27">
            <a:extLst>
              <a:ext uri="{FF2B5EF4-FFF2-40B4-BE49-F238E27FC236}">
                <a16:creationId xmlns:a16="http://schemas.microsoft.com/office/drawing/2014/main" id="{2F7850AB-C649-4832-84E3-06322958401B}"/>
              </a:ext>
            </a:extLst>
          </p:cNvPr>
          <p:cNvSpPr/>
          <p:nvPr/>
        </p:nvSpPr>
        <p:spPr>
          <a:xfrm>
            <a:off x="7187906" y="2353847"/>
            <a:ext cx="31455" cy="54546"/>
          </a:xfrm>
          <a:custGeom>
            <a:avLst/>
            <a:gdLst/>
            <a:ahLst/>
            <a:cxnLst/>
            <a:rect l="l" t="t" r="r" b="b"/>
            <a:pathLst>
              <a:path w="989" h="1715" extrusionOk="0">
                <a:moveTo>
                  <a:pt x="1" y="0"/>
                </a:moveTo>
                <a:lnTo>
                  <a:pt x="1" y="1715"/>
                </a:lnTo>
                <a:lnTo>
                  <a:pt x="989" y="1715"/>
                </a:lnTo>
                <a:lnTo>
                  <a:pt x="989"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11" name="Google Shape;1120;p27">
            <a:extLst>
              <a:ext uri="{FF2B5EF4-FFF2-40B4-BE49-F238E27FC236}">
                <a16:creationId xmlns:a16="http://schemas.microsoft.com/office/drawing/2014/main" id="{D0593478-CA2E-4628-8675-816215FEE77C}"/>
              </a:ext>
            </a:extLst>
          </p:cNvPr>
          <p:cNvSpPr/>
          <p:nvPr/>
        </p:nvSpPr>
        <p:spPr>
          <a:xfrm>
            <a:off x="5598522" y="2353847"/>
            <a:ext cx="31455" cy="54546"/>
          </a:xfrm>
          <a:custGeom>
            <a:avLst/>
            <a:gdLst/>
            <a:ahLst/>
            <a:cxnLst/>
            <a:rect l="l" t="t" r="r" b="b"/>
            <a:pathLst>
              <a:path w="989" h="1715" extrusionOk="0">
                <a:moveTo>
                  <a:pt x="0" y="0"/>
                </a:moveTo>
                <a:lnTo>
                  <a:pt x="0" y="1715"/>
                </a:lnTo>
                <a:lnTo>
                  <a:pt x="989" y="1715"/>
                </a:lnTo>
                <a:lnTo>
                  <a:pt x="989"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grpSp>
        <p:nvGrpSpPr>
          <p:cNvPr id="12" name="Google Shape;1121;p27">
            <a:extLst>
              <a:ext uri="{FF2B5EF4-FFF2-40B4-BE49-F238E27FC236}">
                <a16:creationId xmlns:a16="http://schemas.microsoft.com/office/drawing/2014/main" id="{C15CB2DD-A9AE-46B3-8856-79A6E4AC596E}"/>
              </a:ext>
            </a:extLst>
          </p:cNvPr>
          <p:cNvGrpSpPr/>
          <p:nvPr/>
        </p:nvGrpSpPr>
        <p:grpSpPr>
          <a:xfrm>
            <a:off x="563543" y="1145566"/>
            <a:ext cx="1761414" cy="2567344"/>
            <a:chOff x="670086" y="1470626"/>
            <a:chExt cx="1761414" cy="2567344"/>
          </a:xfrm>
        </p:grpSpPr>
        <p:sp>
          <p:nvSpPr>
            <p:cNvPr id="47" name="Google Shape;1122;p27">
              <a:extLst>
                <a:ext uri="{FF2B5EF4-FFF2-40B4-BE49-F238E27FC236}">
                  <a16:creationId xmlns:a16="http://schemas.microsoft.com/office/drawing/2014/main" id="{3DF02C5D-C4F0-4967-A9D8-F84CE3948CBC}"/>
                </a:ext>
              </a:extLst>
            </p:cNvPr>
            <p:cNvSpPr/>
            <p:nvPr/>
          </p:nvSpPr>
          <p:spPr>
            <a:xfrm>
              <a:off x="1031336" y="3880026"/>
              <a:ext cx="157912" cy="157944"/>
            </a:xfrm>
            <a:custGeom>
              <a:avLst/>
              <a:gdLst/>
              <a:ahLst/>
              <a:cxnLst/>
              <a:rect l="l" t="t" r="r" b="b"/>
              <a:pathLst>
                <a:path w="4965" h="4966" extrusionOk="0">
                  <a:moveTo>
                    <a:pt x="2488" y="0"/>
                  </a:moveTo>
                  <a:cubicBezTo>
                    <a:pt x="1119" y="0"/>
                    <a:pt x="0" y="1108"/>
                    <a:pt x="0" y="2477"/>
                  </a:cubicBezTo>
                  <a:cubicBezTo>
                    <a:pt x="0" y="3858"/>
                    <a:pt x="1119" y="4965"/>
                    <a:pt x="2488" y="4965"/>
                  </a:cubicBezTo>
                  <a:cubicBezTo>
                    <a:pt x="3858" y="4965"/>
                    <a:pt x="4965" y="3858"/>
                    <a:pt x="4965" y="2477"/>
                  </a:cubicBezTo>
                  <a:cubicBezTo>
                    <a:pt x="4965" y="1108"/>
                    <a:pt x="3858" y="0"/>
                    <a:pt x="2488"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48" name="Google Shape;1123;p27">
              <a:extLst>
                <a:ext uri="{FF2B5EF4-FFF2-40B4-BE49-F238E27FC236}">
                  <a16:creationId xmlns:a16="http://schemas.microsoft.com/office/drawing/2014/main" id="{9ABEDFB4-BC7F-4A27-B823-816769BE0C71}"/>
                </a:ext>
              </a:extLst>
            </p:cNvPr>
            <p:cNvSpPr/>
            <p:nvPr/>
          </p:nvSpPr>
          <p:spPr>
            <a:xfrm>
              <a:off x="1048350" y="3896691"/>
              <a:ext cx="124230" cy="124230"/>
            </a:xfrm>
            <a:custGeom>
              <a:avLst/>
              <a:gdLst/>
              <a:ahLst/>
              <a:cxnLst/>
              <a:rect l="l" t="t" r="r" b="b"/>
              <a:pathLst>
                <a:path w="3906" h="3906" extrusionOk="0">
                  <a:moveTo>
                    <a:pt x="1953" y="0"/>
                  </a:moveTo>
                  <a:cubicBezTo>
                    <a:pt x="870" y="0"/>
                    <a:pt x="1" y="881"/>
                    <a:pt x="1" y="1953"/>
                  </a:cubicBezTo>
                  <a:cubicBezTo>
                    <a:pt x="1" y="3036"/>
                    <a:pt x="870" y="3905"/>
                    <a:pt x="1953" y="3905"/>
                  </a:cubicBezTo>
                  <a:cubicBezTo>
                    <a:pt x="3037" y="3905"/>
                    <a:pt x="3906" y="3036"/>
                    <a:pt x="3906" y="1953"/>
                  </a:cubicBezTo>
                  <a:cubicBezTo>
                    <a:pt x="3906" y="881"/>
                    <a:pt x="3037" y="0"/>
                    <a:pt x="1953" y="0"/>
                  </a:cubicBezTo>
                  <a:close/>
                </a:path>
              </a:pathLst>
            </a:custGeom>
            <a:solidFill>
              <a:srgbClr val="869FB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49" name="Google Shape;1124;p27">
              <a:extLst>
                <a:ext uri="{FF2B5EF4-FFF2-40B4-BE49-F238E27FC236}">
                  <a16:creationId xmlns:a16="http://schemas.microsoft.com/office/drawing/2014/main" id="{84410FD5-B5A6-4B35-BE7F-3D3C627957B9}"/>
                </a:ext>
              </a:extLst>
            </p:cNvPr>
            <p:cNvSpPr/>
            <p:nvPr/>
          </p:nvSpPr>
          <p:spPr>
            <a:xfrm>
              <a:off x="907113" y="1836430"/>
              <a:ext cx="31455" cy="54546"/>
            </a:xfrm>
            <a:custGeom>
              <a:avLst/>
              <a:gdLst/>
              <a:ahLst/>
              <a:cxnLst/>
              <a:rect l="l" t="t" r="r" b="b"/>
              <a:pathLst>
                <a:path w="989" h="1715" extrusionOk="0">
                  <a:moveTo>
                    <a:pt x="1" y="0"/>
                  </a:moveTo>
                  <a:lnTo>
                    <a:pt x="1" y="1715"/>
                  </a:lnTo>
                  <a:lnTo>
                    <a:pt x="989" y="1715"/>
                  </a:lnTo>
                  <a:lnTo>
                    <a:pt x="989"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50" name="Google Shape;1125;p27">
              <a:extLst>
                <a:ext uri="{FF2B5EF4-FFF2-40B4-BE49-F238E27FC236}">
                  <a16:creationId xmlns:a16="http://schemas.microsoft.com/office/drawing/2014/main" id="{DEF8EA4E-DA78-420D-B157-681BDCE9192B}"/>
                </a:ext>
              </a:extLst>
            </p:cNvPr>
            <p:cNvSpPr/>
            <p:nvPr/>
          </p:nvSpPr>
          <p:spPr>
            <a:xfrm>
              <a:off x="670086" y="1470626"/>
              <a:ext cx="1247392" cy="2488328"/>
            </a:xfrm>
            <a:custGeom>
              <a:avLst/>
              <a:gdLst/>
              <a:ahLst/>
              <a:cxnLst/>
              <a:rect l="l" t="t" r="r" b="b"/>
              <a:pathLst>
                <a:path w="39220" h="78237" fill="none" extrusionOk="0">
                  <a:moveTo>
                    <a:pt x="39220" y="19611"/>
                  </a:moveTo>
                  <a:cubicBezTo>
                    <a:pt x="39220" y="8788"/>
                    <a:pt x="30445" y="1"/>
                    <a:pt x="19610" y="1"/>
                  </a:cubicBezTo>
                  <a:cubicBezTo>
                    <a:pt x="8775" y="1"/>
                    <a:pt x="0" y="8788"/>
                    <a:pt x="0" y="19611"/>
                  </a:cubicBezTo>
                  <a:cubicBezTo>
                    <a:pt x="0" y="28374"/>
                    <a:pt x="5751" y="35803"/>
                    <a:pt x="13681" y="38315"/>
                  </a:cubicBezTo>
                  <a:lnTo>
                    <a:pt x="13681" y="78237"/>
                  </a:lnTo>
                </a:path>
              </a:pathLst>
            </a:custGeom>
            <a:noFill/>
            <a:ln w="15775"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51" name="Google Shape;1126;p27">
              <a:extLst>
                <a:ext uri="{FF2B5EF4-FFF2-40B4-BE49-F238E27FC236}">
                  <a16:creationId xmlns:a16="http://schemas.microsoft.com/office/drawing/2014/main" id="{8AC000E6-8EE8-4ADF-ACE7-27AF4B43D4DA}"/>
                </a:ext>
              </a:extLst>
            </p:cNvPr>
            <p:cNvSpPr/>
            <p:nvPr/>
          </p:nvSpPr>
          <p:spPr>
            <a:xfrm>
              <a:off x="733692" y="1534264"/>
              <a:ext cx="1120172" cy="1120140"/>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869FB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52" name="Google Shape;1127;p27">
              <a:extLst>
                <a:ext uri="{FF2B5EF4-FFF2-40B4-BE49-F238E27FC236}">
                  <a16:creationId xmlns:a16="http://schemas.microsoft.com/office/drawing/2014/main" id="{A7EB994C-6583-44B6-95B4-BF710BDFFE68}"/>
                </a:ext>
              </a:extLst>
            </p:cNvPr>
            <p:cNvSpPr/>
            <p:nvPr/>
          </p:nvSpPr>
          <p:spPr>
            <a:xfrm>
              <a:off x="927181" y="1733797"/>
              <a:ext cx="727857" cy="727857"/>
            </a:xfrm>
            <a:custGeom>
              <a:avLst/>
              <a:gdLst/>
              <a:ahLst/>
              <a:cxnLst/>
              <a:rect l="l" t="t" r="r" b="b"/>
              <a:pathLst>
                <a:path w="22885" h="22885" extrusionOk="0">
                  <a:moveTo>
                    <a:pt x="11443" y="1"/>
                  </a:moveTo>
                  <a:cubicBezTo>
                    <a:pt x="5121" y="1"/>
                    <a:pt x="1" y="5120"/>
                    <a:pt x="1" y="11443"/>
                  </a:cubicBezTo>
                  <a:cubicBezTo>
                    <a:pt x="1" y="17765"/>
                    <a:pt x="5121" y="22885"/>
                    <a:pt x="11443" y="22885"/>
                  </a:cubicBezTo>
                  <a:cubicBezTo>
                    <a:pt x="17765" y="22885"/>
                    <a:pt x="22885" y="17765"/>
                    <a:pt x="22885" y="11443"/>
                  </a:cubicBezTo>
                  <a:cubicBezTo>
                    <a:pt x="22885" y="5120"/>
                    <a:pt x="17765" y="1"/>
                    <a:pt x="11443"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en-GB" sz="3200">
                  <a:solidFill>
                    <a:srgbClr val="434343"/>
                  </a:solidFill>
                  <a:latin typeface="Fira Sans Extra Condensed Medium"/>
                  <a:ea typeface="Fira Sans Extra Condensed Medium"/>
                  <a:cs typeface="Fira Sans Extra Condensed Medium"/>
                  <a:sym typeface="Fira Sans Extra Condensed Medium"/>
                </a:rPr>
                <a:t>01</a:t>
              </a:r>
              <a:endParaRPr sz="1600">
                <a:solidFill>
                  <a:srgbClr val="434343"/>
                </a:solidFill>
                <a:latin typeface="Fira Sans Extra Condensed Medium"/>
                <a:ea typeface="Fira Sans Extra Condensed Medium"/>
                <a:cs typeface="Fira Sans Extra Condensed Medium"/>
                <a:sym typeface="Fira Sans Extra Condensed Medium"/>
              </a:endParaRPr>
            </a:p>
          </p:txBody>
        </p:sp>
        <p:sp>
          <p:nvSpPr>
            <p:cNvPr id="53" name="Google Shape;1128;p27">
              <a:extLst>
                <a:ext uri="{FF2B5EF4-FFF2-40B4-BE49-F238E27FC236}">
                  <a16:creationId xmlns:a16="http://schemas.microsoft.com/office/drawing/2014/main" id="{61CCBDCF-CA12-4189-AE7E-D3EF8DC2979F}"/>
                </a:ext>
              </a:extLst>
            </p:cNvPr>
            <p:cNvSpPr txBox="1"/>
            <p:nvPr/>
          </p:nvSpPr>
          <p:spPr>
            <a:xfrm>
              <a:off x="1184100" y="2924100"/>
              <a:ext cx="1247400" cy="702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en-US" sz="1800" b="1">
                  <a:effectLst/>
                  <a:latin typeface="Times New Roman" panose="02020603050405020304" pitchFamily="18" charset="0"/>
                  <a:ea typeface="Calibri" panose="020F0502020204030204" pitchFamily="34" charset="0"/>
                </a:rPr>
                <a:t>Đối với phân khúc khách hàng</a:t>
              </a:r>
              <a:endParaRPr sz="1200">
                <a:solidFill>
                  <a:srgbClr val="434343"/>
                </a:solidFill>
                <a:latin typeface="Roboto"/>
                <a:ea typeface="Roboto"/>
                <a:cs typeface="Roboto"/>
                <a:sym typeface="Roboto"/>
              </a:endParaRPr>
            </a:p>
          </p:txBody>
        </p:sp>
      </p:grpSp>
      <p:grpSp>
        <p:nvGrpSpPr>
          <p:cNvPr id="13" name="Google Shape;1129;p27">
            <a:extLst>
              <a:ext uri="{FF2B5EF4-FFF2-40B4-BE49-F238E27FC236}">
                <a16:creationId xmlns:a16="http://schemas.microsoft.com/office/drawing/2014/main" id="{8D31AB9F-7EEF-457F-A949-F5F7BC328746}"/>
              </a:ext>
            </a:extLst>
          </p:cNvPr>
          <p:cNvGrpSpPr/>
          <p:nvPr/>
        </p:nvGrpSpPr>
        <p:grpSpPr>
          <a:xfrm>
            <a:off x="2237639" y="1195548"/>
            <a:ext cx="1759029" cy="2567344"/>
            <a:chOff x="2259471" y="1470626"/>
            <a:chExt cx="1759029" cy="2567344"/>
          </a:xfrm>
        </p:grpSpPr>
        <p:sp>
          <p:nvSpPr>
            <p:cNvPr id="39" name="Google Shape;1130;p27">
              <a:extLst>
                <a:ext uri="{FF2B5EF4-FFF2-40B4-BE49-F238E27FC236}">
                  <a16:creationId xmlns:a16="http://schemas.microsoft.com/office/drawing/2014/main" id="{CA045BE9-EC98-4CEB-978F-BD60CD717ACB}"/>
                </a:ext>
              </a:extLst>
            </p:cNvPr>
            <p:cNvSpPr/>
            <p:nvPr/>
          </p:nvSpPr>
          <p:spPr>
            <a:xfrm>
              <a:off x="3448074" y="2039392"/>
              <a:ext cx="117424" cy="117424"/>
            </a:xfrm>
            <a:custGeom>
              <a:avLst/>
              <a:gdLst/>
              <a:ahLst/>
              <a:cxnLst/>
              <a:rect l="l" t="t" r="r" b="b"/>
              <a:pathLst>
                <a:path w="3692" h="3692" extrusionOk="0">
                  <a:moveTo>
                    <a:pt x="1846" y="0"/>
                  </a:moveTo>
                  <a:cubicBezTo>
                    <a:pt x="834" y="0"/>
                    <a:pt x="0" y="822"/>
                    <a:pt x="0" y="1846"/>
                  </a:cubicBezTo>
                  <a:cubicBezTo>
                    <a:pt x="0" y="2858"/>
                    <a:pt x="834" y="3691"/>
                    <a:pt x="1846" y="3691"/>
                  </a:cubicBezTo>
                  <a:cubicBezTo>
                    <a:pt x="2870" y="3691"/>
                    <a:pt x="3691" y="2858"/>
                    <a:pt x="3691" y="1846"/>
                  </a:cubicBezTo>
                  <a:cubicBezTo>
                    <a:pt x="3691" y="822"/>
                    <a:pt x="2870" y="0"/>
                    <a:pt x="1846"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40" name="Google Shape;1131;p27">
              <a:extLst>
                <a:ext uri="{FF2B5EF4-FFF2-40B4-BE49-F238E27FC236}">
                  <a16:creationId xmlns:a16="http://schemas.microsoft.com/office/drawing/2014/main" id="{24512EB2-77FF-44E0-AC14-8B83EF2D2758}"/>
                </a:ext>
              </a:extLst>
            </p:cNvPr>
            <p:cNvSpPr/>
            <p:nvPr/>
          </p:nvSpPr>
          <p:spPr>
            <a:xfrm>
              <a:off x="3460573" y="2051891"/>
              <a:ext cx="92425" cy="92425"/>
            </a:xfrm>
            <a:custGeom>
              <a:avLst/>
              <a:gdLst/>
              <a:ahLst/>
              <a:cxnLst/>
              <a:rect l="l" t="t" r="r" b="b"/>
              <a:pathLst>
                <a:path w="2906" h="2906" extrusionOk="0">
                  <a:moveTo>
                    <a:pt x="1453" y="0"/>
                  </a:moveTo>
                  <a:cubicBezTo>
                    <a:pt x="655" y="0"/>
                    <a:pt x="0" y="643"/>
                    <a:pt x="0" y="1453"/>
                  </a:cubicBezTo>
                  <a:cubicBezTo>
                    <a:pt x="0" y="2250"/>
                    <a:pt x="655" y="2905"/>
                    <a:pt x="1453" y="2905"/>
                  </a:cubicBezTo>
                  <a:cubicBezTo>
                    <a:pt x="2263" y="2905"/>
                    <a:pt x="2905" y="2250"/>
                    <a:pt x="2905" y="1453"/>
                  </a:cubicBezTo>
                  <a:cubicBezTo>
                    <a:pt x="2905" y="643"/>
                    <a:pt x="2263" y="0"/>
                    <a:pt x="1453" y="0"/>
                  </a:cubicBezTo>
                  <a:close/>
                </a:path>
              </a:pathLst>
            </a:custGeom>
            <a:solidFill>
              <a:srgbClr val="FCBD2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41" name="Google Shape;1132;p27">
              <a:extLst>
                <a:ext uri="{FF2B5EF4-FFF2-40B4-BE49-F238E27FC236}">
                  <a16:creationId xmlns:a16="http://schemas.microsoft.com/office/drawing/2014/main" id="{C5EB2426-3751-4C10-A61A-DE733F820A35}"/>
                </a:ext>
              </a:extLst>
            </p:cNvPr>
            <p:cNvSpPr/>
            <p:nvPr/>
          </p:nvSpPr>
          <p:spPr>
            <a:xfrm>
              <a:off x="2621102" y="3880026"/>
              <a:ext cx="157562" cy="157944"/>
            </a:xfrm>
            <a:custGeom>
              <a:avLst/>
              <a:gdLst/>
              <a:ahLst/>
              <a:cxnLst/>
              <a:rect l="l" t="t" r="r" b="b"/>
              <a:pathLst>
                <a:path w="4954" h="4966" extrusionOk="0">
                  <a:moveTo>
                    <a:pt x="2477" y="0"/>
                  </a:moveTo>
                  <a:cubicBezTo>
                    <a:pt x="1107" y="0"/>
                    <a:pt x="0" y="1108"/>
                    <a:pt x="0" y="2477"/>
                  </a:cubicBezTo>
                  <a:cubicBezTo>
                    <a:pt x="0" y="3858"/>
                    <a:pt x="1107" y="4965"/>
                    <a:pt x="2477" y="4965"/>
                  </a:cubicBezTo>
                  <a:cubicBezTo>
                    <a:pt x="3846" y="4965"/>
                    <a:pt x="4953" y="3858"/>
                    <a:pt x="4953" y="2477"/>
                  </a:cubicBezTo>
                  <a:cubicBezTo>
                    <a:pt x="4953" y="1108"/>
                    <a:pt x="3846" y="0"/>
                    <a:pt x="2477"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42" name="Google Shape;1133;p27">
              <a:extLst>
                <a:ext uri="{FF2B5EF4-FFF2-40B4-BE49-F238E27FC236}">
                  <a16:creationId xmlns:a16="http://schemas.microsoft.com/office/drawing/2014/main" id="{F621F52D-2856-4330-8C86-B798FAD67752}"/>
                </a:ext>
              </a:extLst>
            </p:cNvPr>
            <p:cNvSpPr/>
            <p:nvPr/>
          </p:nvSpPr>
          <p:spPr>
            <a:xfrm>
              <a:off x="2637767" y="3896691"/>
              <a:ext cx="124230" cy="124230"/>
            </a:xfrm>
            <a:custGeom>
              <a:avLst/>
              <a:gdLst/>
              <a:ahLst/>
              <a:cxnLst/>
              <a:rect l="l" t="t" r="r" b="b"/>
              <a:pathLst>
                <a:path w="3906" h="3906" extrusionOk="0">
                  <a:moveTo>
                    <a:pt x="1953" y="0"/>
                  </a:moveTo>
                  <a:cubicBezTo>
                    <a:pt x="869" y="0"/>
                    <a:pt x="0" y="881"/>
                    <a:pt x="0" y="1953"/>
                  </a:cubicBezTo>
                  <a:cubicBezTo>
                    <a:pt x="0" y="3036"/>
                    <a:pt x="869" y="3905"/>
                    <a:pt x="1953" y="3905"/>
                  </a:cubicBezTo>
                  <a:cubicBezTo>
                    <a:pt x="3036" y="3905"/>
                    <a:pt x="3905" y="3036"/>
                    <a:pt x="3905" y="1953"/>
                  </a:cubicBezTo>
                  <a:cubicBezTo>
                    <a:pt x="3905" y="881"/>
                    <a:pt x="3036" y="0"/>
                    <a:pt x="1953" y="0"/>
                  </a:cubicBezTo>
                  <a:close/>
                </a:path>
              </a:pathLst>
            </a:custGeom>
            <a:solidFill>
              <a:srgbClr val="FCBD2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43" name="Google Shape;1134;p27">
              <a:extLst>
                <a:ext uri="{FF2B5EF4-FFF2-40B4-BE49-F238E27FC236}">
                  <a16:creationId xmlns:a16="http://schemas.microsoft.com/office/drawing/2014/main" id="{A22A1838-9F32-4EF0-8232-2350BEA90540}"/>
                </a:ext>
              </a:extLst>
            </p:cNvPr>
            <p:cNvSpPr/>
            <p:nvPr/>
          </p:nvSpPr>
          <p:spPr>
            <a:xfrm>
              <a:off x="2259471" y="1470626"/>
              <a:ext cx="1247392" cy="2488328"/>
            </a:xfrm>
            <a:custGeom>
              <a:avLst/>
              <a:gdLst/>
              <a:ahLst/>
              <a:cxnLst/>
              <a:rect l="l" t="t" r="r" b="b"/>
              <a:pathLst>
                <a:path w="39220" h="78237" fill="none" extrusionOk="0">
                  <a:moveTo>
                    <a:pt x="39220" y="19611"/>
                  </a:moveTo>
                  <a:cubicBezTo>
                    <a:pt x="39220" y="8788"/>
                    <a:pt x="30445" y="1"/>
                    <a:pt x="19610" y="1"/>
                  </a:cubicBezTo>
                  <a:cubicBezTo>
                    <a:pt x="8776" y="1"/>
                    <a:pt x="1" y="8788"/>
                    <a:pt x="1" y="19611"/>
                  </a:cubicBezTo>
                  <a:cubicBezTo>
                    <a:pt x="1" y="28374"/>
                    <a:pt x="5751" y="35803"/>
                    <a:pt x="13681" y="38315"/>
                  </a:cubicBezTo>
                  <a:lnTo>
                    <a:pt x="13681" y="78237"/>
                  </a:lnTo>
                </a:path>
              </a:pathLst>
            </a:custGeom>
            <a:noFill/>
            <a:ln w="15775" cap="flat" cmpd="sng">
              <a:solidFill>
                <a:srgbClr val="FCBD24"/>
              </a:solidFill>
              <a:prstDash val="solid"/>
              <a:miter lim="1190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44" name="Google Shape;1135;p27">
              <a:extLst>
                <a:ext uri="{FF2B5EF4-FFF2-40B4-BE49-F238E27FC236}">
                  <a16:creationId xmlns:a16="http://schemas.microsoft.com/office/drawing/2014/main" id="{3C41C369-93F2-4436-A012-B6F1C9799B3B}"/>
                </a:ext>
              </a:extLst>
            </p:cNvPr>
            <p:cNvSpPr/>
            <p:nvPr/>
          </p:nvSpPr>
          <p:spPr>
            <a:xfrm>
              <a:off x="2323076" y="1534264"/>
              <a:ext cx="1120172" cy="1120140"/>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8" y="35219"/>
                    <a:pt x="35220" y="27337"/>
                    <a:pt x="35220" y="17610"/>
                  </a:cubicBezTo>
                  <a:cubicBezTo>
                    <a:pt x="35220" y="7894"/>
                    <a:pt x="27338" y="0"/>
                    <a:pt x="17610" y="0"/>
                  </a:cubicBezTo>
                  <a:close/>
                </a:path>
              </a:pathLst>
            </a:custGeom>
            <a:solidFill>
              <a:srgbClr val="FCBD2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45" name="Google Shape;1136;p27">
              <a:extLst>
                <a:ext uri="{FF2B5EF4-FFF2-40B4-BE49-F238E27FC236}">
                  <a16:creationId xmlns:a16="http://schemas.microsoft.com/office/drawing/2014/main" id="{5EFE051E-5AEC-4D69-95B8-DD91F25D846C}"/>
                </a:ext>
              </a:extLst>
            </p:cNvPr>
            <p:cNvSpPr/>
            <p:nvPr/>
          </p:nvSpPr>
          <p:spPr>
            <a:xfrm>
              <a:off x="2516597" y="1733797"/>
              <a:ext cx="727826" cy="727857"/>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en-GB" sz="3200">
                  <a:solidFill>
                    <a:srgbClr val="434343"/>
                  </a:solidFill>
                  <a:latin typeface="Fira Sans Extra Condensed Medium"/>
                  <a:ea typeface="Fira Sans Extra Condensed Medium"/>
                  <a:cs typeface="Fira Sans Extra Condensed Medium"/>
                  <a:sym typeface="Fira Sans Extra Condensed Medium"/>
                </a:rPr>
                <a:t>02</a:t>
              </a:r>
              <a:endParaRPr sz="3200">
                <a:solidFill>
                  <a:srgbClr val="434343"/>
                </a:solidFill>
                <a:latin typeface="Fira Sans Extra Condensed Medium"/>
                <a:ea typeface="Fira Sans Extra Condensed Medium"/>
                <a:cs typeface="Fira Sans Extra Condensed Medium"/>
                <a:sym typeface="Fira Sans Extra Condensed Medium"/>
              </a:endParaRPr>
            </a:p>
          </p:txBody>
        </p:sp>
        <p:sp>
          <p:nvSpPr>
            <p:cNvPr id="46" name="Google Shape;1137;p27">
              <a:extLst>
                <a:ext uri="{FF2B5EF4-FFF2-40B4-BE49-F238E27FC236}">
                  <a16:creationId xmlns:a16="http://schemas.microsoft.com/office/drawing/2014/main" id="{A781D82A-640E-4221-B839-686AD5DBEB64}"/>
                </a:ext>
              </a:extLst>
            </p:cNvPr>
            <p:cNvSpPr txBox="1"/>
            <p:nvPr/>
          </p:nvSpPr>
          <p:spPr>
            <a:xfrm>
              <a:off x="2771100" y="2924100"/>
              <a:ext cx="1247400" cy="702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en-US" sz="1800" b="1">
                  <a:effectLst/>
                  <a:latin typeface="Times New Roman" panose="02020603050405020304" pitchFamily="18" charset="0"/>
                  <a:ea typeface="Calibri" panose="020F0502020204030204" pitchFamily="34" charset="0"/>
                </a:rPr>
                <a:t>Đối với phân tích dữ liệu</a:t>
              </a:r>
              <a:endParaRPr sz="1200">
                <a:solidFill>
                  <a:srgbClr val="434343"/>
                </a:solidFill>
                <a:latin typeface="Roboto"/>
                <a:ea typeface="Roboto"/>
                <a:cs typeface="Roboto"/>
                <a:sym typeface="Roboto"/>
              </a:endParaRPr>
            </a:p>
          </p:txBody>
        </p:sp>
      </p:grpSp>
      <p:grpSp>
        <p:nvGrpSpPr>
          <p:cNvPr id="14" name="Google Shape;1138;p27">
            <a:extLst>
              <a:ext uri="{FF2B5EF4-FFF2-40B4-BE49-F238E27FC236}">
                <a16:creationId xmlns:a16="http://schemas.microsoft.com/office/drawing/2014/main" id="{3AAC5EA3-7411-4DDD-AE22-E38837F8E9F5}"/>
              </a:ext>
            </a:extLst>
          </p:cNvPr>
          <p:cNvGrpSpPr/>
          <p:nvPr/>
        </p:nvGrpSpPr>
        <p:grpSpPr>
          <a:xfrm>
            <a:off x="3905737" y="1174655"/>
            <a:ext cx="1756645" cy="2567344"/>
            <a:chOff x="3848855" y="1470626"/>
            <a:chExt cx="1756645" cy="2567344"/>
          </a:xfrm>
        </p:grpSpPr>
        <p:sp>
          <p:nvSpPr>
            <p:cNvPr id="33" name="Google Shape;1139;p27">
              <a:extLst>
                <a:ext uri="{FF2B5EF4-FFF2-40B4-BE49-F238E27FC236}">
                  <a16:creationId xmlns:a16="http://schemas.microsoft.com/office/drawing/2014/main" id="{90CBC361-3496-44BC-8480-B852AE7D4819}"/>
                </a:ext>
              </a:extLst>
            </p:cNvPr>
            <p:cNvSpPr/>
            <p:nvPr/>
          </p:nvSpPr>
          <p:spPr>
            <a:xfrm>
              <a:off x="4203299" y="3880026"/>
              <a:ext cx="157912" cy="157944"/>
            </a:xfrm>
            <a:custGeom>
              <a:avLst/>
              <a:gdLst/>
              <a:ahLst/>
              <a:cxnLst/>
              <a:rect l="l" t="t" r="r" b="b"/>
              <a:pathLst>
                <a:path w="4965" h="4966" extrusionOk="0">
                  <a:moveTo>
                    <a:pt x="2477" y="0"/>
                  </a:moveTo>
                  <a:cubicBezTo>
                    <a:pt x="1107" y="0"/>
                    <a:pt x="0" y="1108"/>
                    <a:pt x="0" y="2477"/>
                  </a:cubicBezTo>
                  <a:cubicBezTo>
                    <a:pt x="0" y="3858"/>
                    <a:pt x="1107" y="4965"/>
                    <a:pt x="2477" y="4965"/>
                  </a:cubicBezTo>
                  <a:cubicBezTo>
                    <a:pt x="3858" y="4965"/>
                    <a:pt x="4965" y="3858"/>
                    <a:pt x="4965" y="2477"/>
                  </a:cubicBezTo>
                  <a:cubicBezTo>
                    <a:pt x="4965" y="1108"/>
                    <a:pt x="3858" y="0"/>
                    <a:pt x="2477"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34" name="Google Shape;1140;p27">
              <a:extLst>
                <a:ext uri="{FF2B5EF4-FFF2-40B4-BE49-F238E27FC236}">
                  <a16:creationId xmlns:a16="http://schemas.microsoft.com/office/drawing/2014/main" id="{AD5B5D05-CC00-4791-8F4E-AC63582DD840}"/>
                </a:ext>
              </a:extLst>
            </p:cNvPr>
            <p:cNvSpPr/>
            <p:nvPr/>
          </p:nvSpPr>
          <p:spPr>
            <a:xfrm>
              <a:off x="4219964" y="3896691"/>
              <a:ext cx="124612" cy="124230"/>
            </a:xfrm>
            <a:custGeom>
              <a:avLst/>
              <a:gdLst/>
              <a:ahLst/>
              <a:cxnLst/>
              <a:rect l="l" t="t" r="r" b="b"/>
              <a:pathLst>
                <a:path w="3918" h="3906" extrusionOk="0">
                  <a:moveTo>
                    <a:pt x="1953" y="0"/>
                  </a:moveTo>
                  <a:cubicBezTo>
                    <a:pt x="881" y="0"/>
                    <a:pt x="0" y="881"/>
                    <a:pt x="0" y="1953"/>
                  </a:cubicBezTo>
                  <a:cubicBezTo>
                    <a:pt x="0" y="3036"/>
                    <a:pt x="881" y="3905"/>
                    <a:pt x="1953" y="3905"/>
                  </a:cubicBezTo>
                  <a:cubicBezTo>
                    <a:pt x="3036" y="3905"/>
                    <a:pt x="3917" y="3036"/>
                    <a:pt x="3917" y="1953"/>
                  </a:cubicBezTo>
                  <a:cubicBezTo>
                    <a:pt x="3917" y="881"/>
                    <a:pt x="3036" y="0"/>
                    <a:pt x="1953" y="0"/>
                  </a:cubicBez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35" name="Google Shape;1141;p27">
              <a:extLst>
                <a:ext uri="{FF2B5EF4-FFF2-40B4-BE49-F238E27FC236}">
                  <a16:creationId xmlns:a16="http://schemas.microsoft.com/office/drawing/2014/main" id="{F7A1BE3B-A488-499E-8B67-A99090BF43B4}"/>
                </a:ext>
              </a:extLst>
            </p:cNvPr>
            <p:cNvSpPr/>
            <p:nvPr/>
          </p:nvSpPr>
          <p:spPr>
            <a:xfrm>
              <a:off x="3848855" y="1470626"/>
              <a:ext cx="1247424" cy="2488328"/>
            </a:xfrm>
            <a:custGeom>
              <a:avLst/>
              <a:gdLst/>
              <a:ahLst/>
              <a:cxnLst/>
              <a:rect l="l" t="t" r="r" b="b"/>
              <a:pathLst>
                <a:path w="39221" h="78237" fill="none" extrusionOk="0">
                  <a:moveTo>
                    <a:pt x="39220" y="19611"/>
                  </a:moveTo>
                  <a:cubicBezTo>
                    <a:pt x="39220" y="8788"/>
                    <a:pt x="30445" y="1"/>
                    <a:pt x="19611" y="1"/>
                  </a:cubicBezTo>
                  <a:cubicBezTo>
                    <a:pt x="8776" y="1"/>
                    <a:pt x="1" y="8788"/>
                    <a:pt x="1" y="19611"/>
                  </a:cubicBezTo>
                  <a:cubicBezTo>
                    <a:pt x="1" y="28374"/>
                    <a:pt x="5752" y="35803"/>
                    <a:pt x="13681" y="38315"/>
                  </a:cubicBezTo>
                  <a:lnTo>
                    <a:pt x="13681" y="78237"/>
                  </a:lnTo>
                </a:path>
              </a:pathLst>
            </a:custGeom>
            <a:noFill/>
            <a:ln w="15775" cap="flat" cmpd="sng">
              <a:solidFill>
                <a:srgbClr val="5EB2FC"/>
              </a:solidFill>
              <a:prstDash val="solid"/>
              <a:miter lim="1190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36" name="Google Shape;1142;p27">
              <a:extLst>
                <a:ext uri="{FF2B5EF4-FFF2-40B4-BE49-F238E27FC236}">
                  <a16:creationId xmlns:a16="http://schemas.microsoft.com/office/drawing/2014/main" id="{74718A77-7441-42AD-BB04-DABD49B4B661}"/>
                </a:ext>
              </a:extLst>
            </p:cNvPr>
            <p:cNvSpPr/>
            <p:nvPr/>
          </p:nvSpPr>
          <p:spPr>
            <a:xfrm>
              <a:off x="3912493" y="1534264"/>
              <a:ext cx="1120140" cy="1120140"/>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37" name="Google Shape;1143;p27">
              <a:extLst>
                <a:ext uri="{FF2B5EF4-FFF2-40B4-BE49-F238E27FC236}">
                  <a16:creationId xmlns:a16="http://schemas.microsoft.com/office/drawing/2014/main" id="{7715BF51-AC89-404F-81EC-5F9AC82A3B9C}"/>
                </a:ext>
              </a:extLst>
            </p:cNvPr>
            <p:cNvSpPr/>
            <p:nvPr/>
          </p:nvSpPr>
          <p:spPr>
            <a:xfrm>
              <a:off x="4105982" y="1733797"/>
              <a:ext cx="727826" cy="727857"/>
            </a:xfrm>
            <a:custGeom>
              <a:avLst/>
              <a:gdLst/>
              <a:ahLst/>
              <a:cxnLst/>
              <a:rect l="l" t="t" r="r" b="b"/>
              <a:pathLst>
                <a:path w="22884" h="22885" extrusionOk="0">
                  <a:moveTo>
                    <a:pt x="11442" y="1"/>
                  </a:moveTo>
                  <a:cubicBezTo>
                    <a:pt x="5120" y="1"/>
                    <a:pt x="0" y="5120"/>
                    <a:pt x="0" y="11443"/>
                  </a:cubicBezTo>
                  <a:cubicBezTo>
                    <a:pt x="0" y="17765"/>
                    <a:pt x="5120" y="22885"/>
                    <a:pt x="11442" y="22885"/>
                  </a:cubicBezTo>
                  <a:cubicBezTo>
                    <a:pt x="17764" y="22885"/>
                    <a:pt x="22884" y="17765"/>
                    <a:pt x="22884" y="11443"/>
                  </a:cubicBezTo>
                  <a:cubicBezTo>
                    <a:pt x="22884" y="5120"/>
                    <a:pt x="17764" y="1"/>
                    <a:pt x="11442"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en-GB" sz="3200">
                  <a:solidFill>
                    <a:srgbClr val="434343"/>
                  </a:solidFill>
                  <a:latin typeface="Fira Sans Extra Condensed Medium"/>
                  <a:ea typeface="Fira Sans Extra Condensed Medium"/>
                  <a:cs typeface="Fira Sans Extra Condensed Medium"/>
                  <a:sym typeface="Fira Sans Extra Condensed Medium"/>
                </a:rPr>
                <a:t>03</a:t>
              </a:r>
              <a:endParaRPr sz="3200">
                <a:solidFill>
                  <a:srgbClr val="434343"/>
                </a:solidFill>
                <a:latin typeface="Fira Sans Extra Condensed Medium"/>
                <a:ea typeface="Fira Sans Extra Condensed Medium"/>
                <a:cs typeface="Fira Sans Extra Condensed Medium"/>
                <a:sym typeface="Fira Sans Extra Condensed Medium"/>
              </a:endParaRPr>
            </a:p>
          </p:txBody>
        </p:sp>
        <p:sp>
          <p:nvSpPr>
            <p:cNvPr id="38" name="Google Shape;1144;p27">
              <a:extLst>
                <a:ext uri="{FF2B5EF4-FFF2-40B4-BE49-F238E27FC236}">
                  <a16:creationId xmlns:a16="http://schemas.microsoft.com/office/drawing/2014/main" id="{EB16CD95-C814-4581-83B5-B58C2DC27E1F}"/>
                </a:ext>
              </a:extLst>
            </p:cNvPr>
            <p:cNvSpPr txBox="1"/>
            <p:nvPr/>
          </p:nvSpPr>
          <p:spPr>
            <a:xfrm>
              <a:off x="4358100" y="2924100"/>
              <a:ext cx="1247400" cy="702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en-US" sz="1800" b="1">
                  <a:effectLst/>
                  <a:latin typeface="Times New Roman" panose="02020603050405020304" pitchFamily="18" charset="0"/>
                  <a:ea typeface="Calibri" panose="020F0502020204030204" pitchFamily="34" charset="0"/>
                </a:rPr>
                <a:t>Là một kỹ thuật giảm kích thước</a:t>
              </a:r>
              <a:endParaRPr sz="1200">
                <a:solidFill>
                  <a:srgbClr val="434343"/>
                </a:solidFill>
                <a:latin typeface="Roboto"/>
                <a:ea typeface="Roboto"/>
                <a:cs typeface="Roboto"/>
                <a:sym typeface="Roboto"/>
              </a:endParaRPr>
            </a:p>
          </p:txBody>
        </p:sp>
      </p:grpSp>
      <p:grpSp>
        <p:nvGrpSpPr>
          <p:cNvPr id="15" name="Google Shape;1145;p27">
            <a:extLst>
              <a:ext uri="{FF2B5EF4-FFF2-40B4-BE49-F238E27FC236}">
                <a16:creationId xmlns:a16="http://schemas.microsoft.com/office/drawing/2014/main" id="{5E6E410C-5254-42AA-BF43-9DFFE7E4DD59}"/>
              </a:ext>
            </a:extLst>
          </p:cNvPr>
          <p:cNvGrpSpPr/>
          <p:nvPr/>
        </p:nvGrpSpPr>
        <p:grpSpPr>
          <a:xfrm>
            <a:off x="5585748" y="1195548"/>
            <a:ext cx="1754229" cy="2567344"/>
            <a:chOff x="5438271" y="1470626"/>
            <a:chExt cx="1754229" cy="2567344"/>
          </a:xfrm>
        </p:grpSpPr>
        <p:sp>
          <p:nvSpPr>
            <p:cNvPr id="25" name="Google Shape;1146;p27">
              <a:extLst>
                <a:ext uri="{FF2B5EF4-FFF2-40B4-BE49-F238E27FC236}">
                  <a16:creationId xmlns:a16="http://schemas.microsoft.com/office/drawing/2014/main" id="{50E240C2-2DDA-4B97-8FBD-44ADE3B770C8}"/>
                </a:ext>
              </a:extLst>
            </p:cNvPr>
            <p:cNvSpPr/>
            <p:nvPr/>
          </p:nvSpPr>
          <p:spPr>
            <a:xfrm>
              <a:off x="5793065" y="3880026"/>
              <a:ext cx="157944" cy="157944"/>
            </a:xfrm>
            <a:custGeom>
              <a:avLst/>
              <a:gdLst/>
              <a:ahLst/>
              <a:cxnLst/>
              <a:rect l="l" t="t" r="r" b="b"/>
              <a:pathLst>
                <a:path w="4966" h="4966" extrusionOk="0">
                  <a:moveTo>
                    <a:pt x="2477" y="0"/>
                  </a:moveTo>
                  <a:cubicBezTo>
                    <a:pt x="1108" y="0"/>
                    <a:pt x="0" y="1108"/>
                    <a:pt x="0" y="2477"/>
                  </a:cubicBezTo>
                  <a:cubicBezTo>
                    <a:pt x="0" y="3858"/>
                    <a:pt x="1108" y="4965"/>
                    <a:pt x="2477" y="4965"/>
                  </a:cubicBezTo>
                  <a:cubicBezTo>
                    <a:pt x="3846" y="4965"/>
                    <a:pt x="4965" y="3858"/>
                    <a:pt x="4965" y="2477"/>
                  </a:cubicBezTo>
                  <a:cubicBezTo>
                    <a:pt x="4965" y="1108"/>
                    <a:pt x="3846" y="0"/>
                    <a:pt x="2477"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6" name="Google Shape;1147;p27">
              <a:extLst>
                <a:ext uri="{FF2B5EF4-FFF2-40B4-BE49-F238E27FC236}">
                  <a16:creationId xmlns:a16="http://schemas.microsoft.com/office/drawing/2014/main" id="{3F8DFDCE-44E7-45B9-9D75-72FCB7866013}"/>
                </a:ext>
              </a:extLst>
            </p:cNvPr>
            <p:cNvSpPr/>
            <p:nvPr/>
          </p:nvSpPr>
          <p:spPr>
            <a:xfrm>
              <a:off x="5809730" y="3896691"/>
              <a:ext cx="124230" cy="124230"/>
            </a:xfrm>
            <a:custGeom>
              <a:avLst/>
              <a:gdLst/>
              <a:ahLst/>
              <a:cxnLst/>
              <a:rect l="l" t="t" r="r" b="b"/>
              <a:pathLst>
                <a:path w="3906" h="3906" extrusionOk="0">
                  <a:moveTo>
                    <a:pt x="1953" y="0"/>
                  </a:moveTo>
                  <a:cubicBezTo>
                    <a:pt x="881" y="0"/>
                    <a:pt x="0" y="881"/>
                    <a:pt x="0" y="1953"/>
                  </a:cubicBezTo>
                  <a:cubicBezTo>
                    <a:pt x="0" y="3036"/>
                    <a:pt x="881" y="3905"/>
                    <a:pt x="1953" y="3905"/>
                  </a:cubicBezTo>
                  <a:cubicBezTo>
                    <a:pt x="3036" y="3905"/>
                    <a:pt x="3905" y="3036"/>
                    <a:pt x="3905" y="1953"/>
                  </a:cubicBezTo>
                  <a:cubicBezTo>
                    <a:pt x="3905" y="881"/>
                    <a:pt x="3036" y="0"/>
                    <a:pt x="1953" y="0"/>
                  </a:cubicBezTo>
                  <a:close/>
                </a:path>
              </a:pathLst>
            </a:custGeom>
            <a:solidFill>
              <a:srgbClr val="4949E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7" name="Google Shape;1148;p27">
              <a:extLst>
                <a:ext uri="{FF2B5EF4-FFF2-40B4-BE49-F238E27FC236}">
                  <a16:creationId xmlns:a16="http://schemas.microsoft.com/office/drawing/2014/main" id="{5EB7DF9F-D051-44E7-95B6-676EB312F663}"/>
                </a:ext>
              </a:extLst>
            </p:cNvPr>
            <p:cNvSpPr/>
            <p:nvPr/>
          </p:nvSpPr>
          <p:spPr>
            <a:xfrm>
              <a:off x="5438271" y="1470626"/>
              <a:ext cx="1247392" cy="2488328"/>
            </a:xfrm>
            <a:custGeom>
              <a:avLst/>
              <a:gdLst/>
              <a:ahLst/>
              <a:cxnLst/>
              <a:rect l="l" t="t" r="r" b="b"/>
              <a:pathLst>
                <a:path w="39220" h="78237" fill="none" extrusionOk="0">
                  <a:moveTo>
                    <a:pt x="39219" y="19611"/>
                  </a:moveTo>
                  <a:cubicBezTo>
                    <a:pt x="39219" y="8788"/>
                    <a:pt x="30444" y="1"/>
                    <a:pt x="19610" y="1"/>
                  </a:cubicBezTo>
                  <a:cubicBezTo>
                    <a:pt x="8775" y="1"/>
                    <a:pt x="0" y="8788"/>
                    <a:pt x="0" y="19611"/>
                  </a:cubicBezTo>
                  <a:cubicBezTo>
                    <a:pt x="0" y="28374"/>
                    <a:pt x="5751" y="35803"/>
                    <a:pt x="13680" y="38315"/>
                  </a:cubicBezTo>
                  <a:lnTo>
                    <a:pt x="13680" y="78237"/>
                  </a:lnTo>
                </a:path>
              </a:pathLst>
            </a:custGeom>
            <a:noFill/>
            <a:ln w="15775" cap="flat" cmpd="sng">
              <a:solidFill>
                <a:srgbClr val="4949E7"/>
              </a:solidFill>
              <a:prstDash val="solid"/>
              <a:miter lim="1190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8" name="Google Shape;1149;p27">
              <a:extLst>
                <a:ext uri="{FF2B5EF4-FFF2-40B4-BE49-F238E27FC236}">
                  <a16:creationId xmlns:a16="http://schemas.microsoft.com/office/drawing/2014/main" id="{4D90611B-8495-45F1-9A3E-5F6C4A4EF0E0}"/>
                </a:ext>
              </a:extLst>
            </p:cNvPr>
            <p:cNvSpPr/>
            <p:nvPr/>
          </p:nvSpPr>
          <p:spPr>
            <a:xfrm>
              <a:off x="6626843" y="2039392"/>
              <a:ext cx="117424" cy="117424"/>
            </a:xfrm>
            <a:custGeom>
              <a:avLst/>
              <a:gdLst/>
              <a:ahLst/>
              <a:cxnLst/>
              <a:rect l="l" t="t" r="r" b="b"/>
              <a:pathLst>
                <a:path w="3692" h="3692" extrusionOk="0">
                  <a:moveTo>
                    <a:pt x="1846" y="0"/>
                  </a:moveTo>
                  <a:cubicBezTo>
                    <a:pt x="834" y="0"/>
                    <a:pt x="1" y="822"/>
                    <a:pt x="1" y="1846"/>
                  </a:cubicBezTo>
                  <a:cubicBezTo>
                    <a:pt x="1" y="2858"/>
                    <a:pt x="834" y="3691"/>
                    <a:pt x="1846" y="3691"/>
                  </a:cubicBezTo>
                  <a:cubicBezTo>
                    <a:pt x="2870" y="3691"/>
                    <a:pt x="3692" y="2858"/>
                    <a:pt x="3692" y="1846"/>
                  </a:cubicBezTo>
                  <a:cubicBezTo>
                    <a:pt x="3692" y="822"/>
                    <a:pt x="2870" y="0"/>
                    <a:pt x="1846"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9" name="Google Shape;1150;p27">
              <a:extLst>
                <a:ext uri="{FF2B5EF4-FFF2-40B4-BE49-F238E27FC236}">
                  <a16:creationId xmlns:a16="http://schemas.microsoft.com/office/drawing/2014/main" id="{4D0131A7-638D-40FC-AC52-6857B9125D70}"/>
                </a:ext>
              </a:extLst>
            </p:cNvPr>
            <p:cNvSpPr/>
            <p:nvPr/>
          </p:nvSpPr>
          <p:spPr>
            <a:xfrm>
              <a:off x="6639342" y="2051891"/>
              <a:ext cx="92425" cy="92425"/>
            </a:xfrm>
            <a:custGeom>
              <a:avLst/>
              <a:gdLst/>
              <a:ahLst/>
              <a:cxnLst/>
              <a:rect l="l" t="t" r="r" b="b"/>
              <a:pathLst>
                <a:path w="2906" h="2906" extrusionOk="0">
                  <a:moveTo>
                    <a:pt x="1453" y="0"/>
                  </a:moveTo>
                  <a:cubicBezTo>
                    <a:pt x="656" y="0"/>
                    <a:pt x="1" y="643"/>
                    <a:pt x="1" y="1453"/>
                  </a:cubicBezTo>
                  <a:cubicBezTo>
                    <a:pt x="1" y="2250"/>
                    <a:pt x="656" y="2905"/>
                    <a:pt x="1453" y="2905"/>
                  </a:cubicBezTo>
                  <a:cubicBezTo>
                    <a:pt x="2263" y="2905"/>
                    <a:pt x="2906" y="2250"/>
                    <a:pt x="2906" y="1453"/>
                  </a:cubicBezTo>
                  <a:cubicBezTo>
                    <a:pt x="2906" y="643"/>
                    <a:pt x="2263" y="0"/>
                    <a:pt x="1453" y="0"/>
                  </a:cubicBezTo>
                  <a:close/>
                </a:path>
              </a:pathLst>
            </a:custGeom>
            <a:solidFill>
              <a:srgbClr val="4949E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30" name="Google Shape;1151;p27">
              <a:extLst>
                <a:ext uri="{FF2B5EF4-FFF2-40B4-BE49-F238E27FC236}">
                  <a16:creationId xmlns:a16="http://schemas.microsoft.com/office/drawing/2014/main" id="{C2522545-1BAF-444F-81EE-30867D8BEA3C}"/>
                </a:ext>
              </a:extLst>
            </p:cNvPr>
            <p:cNvSpPr/>
            <p:nvPr/>
          </p:nvSpPr>
          <p:spPr>
            <a:xfrm>
              <a:off x="5501877" y="1534264"/>
              <a:ext cx="1120140" cy="1120140"/>
            </a:xfrm>
            <a:custGeom>
              <a:avLst/>
              <a:gdLst/>
              <a:ahLst/>
              <a:cxnLst/>
              <a:rect l="l" t="t" r="r" b="b"/>
              <a:pathLst>
                <a:path w="35219" h="35219" extrusionOk="0">
                  <a:moveTo>
                    <a:pt x="17610" y="0"/>
                  </a:moveTo>
                  <a:cubicBezTo>
                    <a:pt x="7882" y="0"/>
                    <a:pt x="0" y="7894"/>
                    <a:pt x="0" y="17610"/>
                  </a:cubicBezTo>
                  <a:cubicBezTo>
                    <a:pt x="0" y="27337"/>
                    <a:pt x="7882" y="35219"/>
                    <a:pt x="17610" y="35219"/>
                  </a:cubicBezTo>
                  <a:cubicBezTo>
                    <a:pt x="27337" y="35219"/>
                    <a:pt x="35219" y="27337"/>
                    <a:pt x="35219" y="17610"/>
                  </a:cubicBezTo>
                  <a:cubicBezTo>
                    <a:pt x="35219" y="7894"/>
                    <a:pt x="27337" y="0"/>
                    <a:pt x="17610" y="0"/>
                  </a:cubicBezTo>
                  <a:close/>
                </a:path>
              </a:pathLst>
            </a:custGeom>
            <a:solidFill>
              <a:srgbClr val="4949E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31" name="Google Shape;1152;p27">
              <a:extLst>
                <a:ext uri="{FF2B5EF4-FFF2-40B4-BE49-F238E27FC236}">
                  <a16:creationId xmlns:a16="http://schemas.microsoft.com/office/drawing/2014/main" id="{D5168449-ED0E-493D-952C-FD1CBB268767}"/>
                </a:ext>
              </a:extLst>
            </p:cNvPr>
            <p:cNvSpPr/>
            <p:nvPr/>
          </p:nvSpPr>
          <p:spPr>
            <a:xfrm>
              <a:off x="5695366" y="1733797"/>
              <a:ext cx="727857" cy="727857"/>
            </a:xfrm>
            <a:custGeom>
              <a:avLst/>
              <a:gdLst/>
              <a:ahLst/>
              <a:cxnLst/>
              <a:rect l="l" t="t" r="r" b="b"/>
              <a:pathLst>
                <a:path w="22885" h="22885" extrusionOk="0">
                  <a:moveTo>
                    <a:pt x="11442" y="1"/>
                  </a:moveTo>
                  <a:cubicBezTo>
                    <a:pt x="5120" y="1"/>
                    <a:pt x="0" y="5120"/>
                    <a:pt x="0" y="11443"/>
                  </a:cubicBezTo>
                  <a:cubicBezTo>
                    <a:pt x="0" y="17765"/>
                    <a:pt x="5120" y="22885"/>
                    <a:pt x="11442" y="22885"/>
                  </a:cubicBezTo>
                  <a:cubicBezTo>
                    <a:pt x="17765" y="22885"/>
                    <a:pt x="22884" y="17765"/>
                    <a:pt x="22884" y="11443"/>
                  </a:cubicBezTo>
                  <a:cubicBezTo>
                    <a:pt x="22884" y="5120"/>
                    <a:pt x="17765" y="1"/>
                    <a:pt x="11442"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en-GB" sz="3200">
                  <a:solidFill>
                    <a:srgbClr val="434343"/>
                  </a:solidFill>
                  <a:latin typeface="Fira Sans Extra Condensed Medium"/>
                  <a:ea typeface="Fira Sans Extra Condensed Medium"/>
                  <a:cs typeface="Fira Sans Extra Condensed Medium"/>
                  <a:sym typeface="Fira Sans Extra Condensed Medium"/>
                </a:rPr>
                <a:t>04</a:t>
              </a:r>
              <a:endParaRPr sz="3200">
                <a:solidFill>
                  <a:srgbClr val="434343"/>
                </a:solidFill>
                <a:latin typeface="Fira Sans Extra Condensed Medium"/>
                <a:ea typeface="Fira Sans Extra Condensed Medium"/>
                <a:cs typeface="Fira Sans Extra Condensed Medium"/>
                <a:sym typeface="Fira Sans Extra Condensed Medium"/>
              </a:endParaRPr>
            </a:p>
          </p:txBody>
        </p:sp>
        <p:sp>
          <p:nvSpPr>
            <p:cNvPr id="32" name="Google Shape;1153;p27">
              <a:extLst>
                <a:ext uri="{FF2B5EF4-FFF2-40B4-BE49-F238E27FC236}">
                  <a16:creationId xmlns:a16="http://schemas.microsoft.com/office/drawing/2014/main" id="{EACE1ADF-43B8-48EB-83C9-DE86D3626013}"/>
                </a:ext>
              </a:extLst>
            </p:cNvPr>
            <p:cNvSpPr txBox="1"/>
            <p:nvPr/>
          </p:nvSpPr>
          <p:spPr>
            <a:xfrm>
              <a:off x="5945100" y="2924100"/>
              <a:ext cx="1247400" cy="702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en-US" sz="1800" b="1">
                  <a:effectLst/>
                  <a:latin typeface="Times New Roman" panose="02020603050405020304" pitchFamily="18" charset="0"/>
                  <a:ea typeface="Calibri" panose="020F0502020204030204" pitchFamily="34" charset="0"/>
                </a:rPr>
                <a:t>Đối với phát hiện bất thường</a:t>
              </a:r>
              <a:r>
                <a:rPr lang="en-US" sz="1800">
                  <a:effectLst/>
                  <a:latin typeface="Times New Roman" panose="02020603050405020304" pitchFamily="18" charset="0"/>
                  <a:ea typeface="Calibri" panose="020F0502020204030204" pitchFamily="34" charset="0"/>
                </a:rPr>
                <a:t> </a:t>
              </a:r>
              <a:endParaRPr sz="1200">
                <a:solidFill>
                  <a:srgbClr val="434343"/>
                </a:solidFill>
                <a:latin typeface="Roboto"/>
                <a:ea typeface="Roboto"/>
                <a:cs typeface="Roboto"/>
                <a:sym typeface="Roboto"/>
              </a:endParaRPr>
            </a:p>
          </p:txBody>
        </p:sp>
      </p:grpSp>
      <p:grpSp>
        <p:nvGrpSpPr>
          <p:cNvPr id="16" name="Google Shape;1154;p27">
            <a:extLst>
              <a:ext uri="{FF2B5EF4-FFF2-40B4-BE49-F238E27FC236}">
                <a16:creationId xmlns:a16="http://schemas.microsoft.com/office/drawing/2014/main" id="{80F6384C-2CEE-44F5-B63D-EAB23A8202F9}"/>
              </a:ext>
            </a:extLst>
          </p:cNvPr>
          <p:cNvGrpSpPr/>
          <p:nvPr/>
        </p:nvGrpSpPr>
        <p:grpSpPr>
          <a:xfrm>
            <a:off x="7352476" y="1259186"/>
            <a:ext cx="1751844" cy="2567344"/>
            <a:chOff x="7027656" y="1470626"/>
            <a:chExt cx="1751844" cy="2567344"/>
          </a:xfrm>
        </p:grpSpPr>
        <p:sp>
          <p:nvSpPr>
            <p:cNvPr id="17" name="Google Shape;1155;p27">
              <a:extLst>
                <a:ext uri="{FF2B5EF4-FFF2-40B4-BE49-F238E27FC236}">
                  <a16:creationId xmlns:a16="http://schemas.microsoft.com/office/drawing/2014/main" id="{4B934ED4-20B4-4926-A26F-94DBD28278FE}"/>
                </a:ext>
              </a:extLst>
            </p:cNvPr>
            <p:cNvSpPr/>
            <p:nvPr/>
          </p:nvSpPr>
          <p:spPr>
            <a:xfrm>
              <a:off x="8216259" y="2039392"/>
              <a:ext cx="117392" cy="117424"/>
            </a:xfrm>
            <a:custGeom>
              <a:avLst/>
              <a:gdLst/>
              <a:ahLst/>
              <a:cxnLst/>
              <a:rect l="l" t="t" r="r" b="b"/>
              <a:pathLst>
                <a:path w="3691" h="3692" extrusionOk="0">
                  <a:moveTo>
                    <a:pt x="1846" y="0"/>
                  </a:moveTo>
                  <a:cubicBezTo>
                    <a:pt x="833" y="0"/>
                    <a:pt x="0" y="822"/>
                    <a:pt x="0" y="1846"/>
                  </a:cubicBezTo>
                  <a:cubicBezTo>
                    <a:pt x="0" y="2858"/>
                    <a:pt x="833" y="3691"/>
                    <a:pt x="1846" y="3691"/>
                  </a:cubicBezTo>
                  <a:cubicBezTo>
                    <a:pt x="2869" y="3691"/>
                    <a:pt x="3691" y="2858"/>
                    <a:pt x="3691" y="1846"/>
                  </a:cubicBezTo>
                  <a:cubicBezTo>
                    <a:pt x="3691" y="822"/>
                    <a:pt x="2869" y="0"/>
                    <a:pt x="1846"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18" name="Google Shape;1156;p27">
              <a:extLst>
                <a:ext uri="{FF2B5EF4-FFF2-40B4-BE49-F238E27FC236}">
                  <a16:creationId xmlns:a16="http://schemas.microsoft.com/office/drawing/2014/main" id="{44302E17-AB69-476D-8475-BBEB9563AE03}"/>
                </a:ext>
              </a:extLst>
            </p:cNvPr>
            <p:cNvSpPr/>
            <p:nvPr/>
          </p:nvSpPr>
          <p:spPr>
            <a:xfrm>
              <a:off x="8228726" y="2051891"/>
              <a:ext cx="92457" cy="92425"/>
            </a:xfrm>
            <a:custGeom>
              <a:avLst/>
              <a:gdLst/>
              <a:ahLst/>
              <a:cxnLst/>
              <a:rect l="l" t="t" r="r" b="b"/>
              <a:pathLst>
                <a:path w="2907" h="2906" extrusionOk="0">
                  <a:moveTo>
                    <a:pt x="1454" y="0"/>
                  </a:moveTo>
                  <a:cubicBezTo>
                    <a:pt x="656" y="0"/>
                    <a:pt x="1" y="643"/>
                    <a:pt x="1" y="1453"/>
                  </a:cubicBezTo>
                  <a:cubicBezTo>
                    <a:pt x="1" y="2250"/>
                    <a:pt x="656" y="2905"/>
                    <a:pt x="1454" y="2905"/>
                  </a:cubicBezTo>
                  <a:cubicBezTo>
                    <a:pt x="2263" y="2905"/>
                    <a:pt x="2906" y="2250"/>
                    <a:pt x="2906" y="1453"/>
                  </a:cubicBezTo>
                  <a:cubicBezTo>
                    <a:pt x="2906" y="643"/>
                    <a:pt x="2263" y="0"/>
                    <a:pt x="1454" y="0"/>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19" name="Google Shape;1157;p27">
              <a:extLst>
                <a:ext uri="{FF2B5EF4-FFF2-40B4-BE49-F238E27FC236}">
                  <a16:creationId xmlns:a16="http://schemas.microsoft.com/office/drawing/2014/main" id="{4A241E76-36CC-471A-B7E4-122B75EDD76C}"/>
                </a:ext>
              </a:extLst>
            </p:cNvPr>
            <p:cNvSpPr/>
            <p:nvPr/>
          </p:nvSpPr>
          <p:spPr>
            <a:xfrm>
              <a:off x="7383976" y="3880026"/>
              <a:ext cx="157912" cy="157944"/>
            </a:xfrm>
            <a:custGeom>
              <a:avLst/>
              <a:gdLst/>
              <a:ahLst/>
              <a:cxnLst/>
              <a:rect l="l" t="t" r="r" b="b"/>
              <a:pathLst>
                <a:path w="4965" h="4966" extrusionOk="0">
                  <a:moveTo>
                    <a:pt x="2489" y="0"/>
                  </a:moveTo>
                  <a:cubicBezTo>
                    <a:pt x="1119" y="0"/>
                    <a:pt x="0" y="1108"/>
                    <a:pt x="0" y="2477"/>
                  </a:cubicBezTo>
                  <a:cubicBezTo>
                    <a:pt x="0" y="3858"/>
                    <a:pt x="1119" y="4965"/>
                    <a:pt x="2489" y="4965"/>
                  </a:cubicBezTo>
                  <a:cubicBezTo>
                    <a:pt x="3858" y="4965"/>
                    <a:pt x="4965" y="3858"/>
                    <a:pt x="4965" y="2477"/>
                  </a:cubicBezTo>
                  <a:cubicBezTo>
                    <a:pt x="4965" y="1108"/>
                    <a:pt x="3858" y="0"/>
                    <a:pt x="2489"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0" name="Google Shape;1158;p27">
              <a:extLst>
                <a:ext uri="{FF2B5EF4-FFF2-40B4-BE49-F238E27FC236}">
                  <a16:creationId xmlns:a16="http://schemas.microsoft.com/office/drawing/2014/main" id="{DA7D24F5-4CAB-4B6A-95BA-66CC7DCFD0CE}"/>
                </a:ext>
              </a:extLst>
            </p:cNvPr>
            <p:cNvSpPr/>
            <p:nvPr/>
          </p:nvSpPr>
          <p:spPr>
            <a:xfrm>
              <a:off x="7400991" y="3896691"/>
              <a:ext cx="124262" cy="124230"/>
            </a:xfrm>
            <a:custGeom>
              <a:avLst/>
              <a:gdLst/>
              <a:ahLst/>
              <a:cxnLst/>
              <a:rect l="l" t="t" r="r" b="b"/>
              <a:pathLst>
                <a:path w="3907" h="3906" extrusionOk="0">
                  <a:moveTo>
                    <a:pt x="1954" y="0"/>
                  </a:moveTo>
                  <a:cubicBezTo>
                    <a:pt x="870" y="0"/>
                    <a:pt x="1" y="881"/>
                    <a:pt x="1" y="1953"/>
                  </a:cubicBezTo>
                  <a:cubicBezTo>
                    <a:pt x="1" y="3036"/>
                    <a:pt x="870" y="3905"/>
                    <a:pt x="1954" y="3905"/>
                  </a:cubicBezTo>
                  <a:cubicBezTo>
                    <a:pt x="3025" y="3905"/>
                    <a:pt x="3906" y="3036"/>
                    <a:pt x="3906" y="1953"/>
                  </a:cubicBezTo>
                  <a:cubicBezTo>
                    <a:pt x="3906" y="881"/>
                    <a:pt x="3025" y="0"/>
                    <a:pt x="1954" y="0"/>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1" name="Google Shape;1159;p27">
              <a:extLst>
                <a:ext uri="{FF2B5EF4-FFF2-40B4-BE49-F238E27FC236}">
                  <a16:creationId xmlns:a16="http://schemas.microsoft.com/office/drawing/2014/main" id="{6FCA454D-0400-4872-81D6-CC40D441193C}"/>
                </a:ext>
              </a:extLst>
            </p:cNvPr>
            <p:cNvSpPr/>
            <p:nvPr/>
          </p:nvSpPr>
          <p:spPr>
            <a:xfrm>
              <a:off x="7027656" y="1470626"/>
              <a:ext cx="1247392" cy="2488328"/>
            </a:xfrm>
            <a:custGeom>
              <a:avLst/>
              <a:gdLst/>
              <a:ahLst/>
              <a:cxnLst/>
              <a:rect l="l" t="t" r="r" b="b"/>
              <a:pathLst>
                <a:path w="39220" h="78237" fill="none" extrusionOk="0">
                  <a:moveTo>
                    <a:pt x="39220" y="19611"/>
                  </a:moveTo>
                  <a:cubicBezTo>
                    <a:pt x="39220" y="8788"/>
                    <a:pt x="30445" y="1"/>
                    <a:pt x="19610" y="1"/>
                  </a:cubicBezTo>
                  <a:cubicBezTo>
                    <a:pt x="8787" y="1"/>
                    <a:pt x="0" y="8788"/>
                    <a:pt x="0" y="19611"/>
                  </a:cubicBezTo>
                  <a:cubicBezTo>
                    <a:pt x="0" y="28374"/>
                    <a:pt x="5751" y="35803"/>
                    <a:pt x="13681" y="38315"/>
                  </a:cubicBezTo>
                  <a:lnTo>
                    <a:pt x="13681" y="78237"/>
                  </a:lnTo>
                </a:path>
              </a:pathLst>
            </a:custGeom>
            <a:noFill/>
            <a:ln w="15775" cap="flat" cmpd="sng">
              <a:solidFill>
                <a:srgbClr val="69E781"/>
              </a:solidFill>
              <a:prstDash val="solid"/>
              <a:miter lim="1190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2" name="Google Shape;1160;p27">
              <a:extLst>
                <a:ext uri="{FF2B5EF4-FFF2-40B4-BE49-F238E27FC236}">
                  <a16:creationId xmlns:a16="http://schemas.microsoft.com/office/drawing/2014/main" id="{DCFCAE2A-482E-4EEA-BCC3-C97AB8AF820D}"/>
                </a:ext>
              </a:extLst>
            </p:cNvPr>
            <p:cNvSpPr/>
            <p:nvPr/>
          </p:nvSpPr>
          <p:spPr>
            <a:xfrm>
              <a:off x="7091262" y="1534264"/>
              <a:ext cx="1120172" cy="1120140"/>
            </a:xfrm>
            <a:custGeom>
              <a:avLst/>
              <a:gdLst/>
              <a:ahLst/>
              <a:cxnLst/>
              <a:rect l="l" t="t" r="r" b="b"/>
              <a:pathLst>
                <a:path w="35220" h="35219" extrusionOk="0">
                  <a:moveTo>
                    <a:pt x="17610" y="0"/>
                  </a:moveTo>
                  <a:cubicBezTo>
                    <a:pt x="7883" y="0"/>
                    <a:pt x="1" y="7894"/>
                    <a:pt x="1" y="17610"/>
                  </a:cubicBezTo>
                  <a:cubicBezTo>
                    <a:pt x="1" y="27337"/>
                    <a:pt x="7883" y="35219"/>
                    <a:pt x="17610" y="35219"/>
                  </a:cubicBezTo>
                  <a:cubicBezTo>
                    <a:pt x="27337" y="35219"/>
                    <a:pt x="35219" y="27337"/>
                    <a:pt x="35219" y="17610"/>
                  </a:cubicBezTo>
                  <a:cubicBezTo>
                    <a:pt x="35219" y="7894"/>
                    <a:pt x="27337" y="0"/>
                    <a:pt x="17610" y="0"/>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3" name="Google Shape;1161;p27">
              <a:extLst>
                <a:ext uri="{FF2B5EF4-FFF2-40B4-BE49-F238E27FC236}">
                  <a16:creationId xmlns:a16="http://schemas.microsoft.com/office/drawing/2014/main" id="{829D5EE3-8866-4D01-90FE-82CBC675813B}"/>
                </a:ext>
              </a:extLst>
            </p:cNvPr>
            <p:cNvSpPr/>
            <p:nvPr/>
          </p:nvSpPr>
          <p:spPr>
            <a:xfrm>
              <a:off x="7284751" y="1733797"/>
              <a:ext cx="727857" cy="727857"/>
            </a:xfrm>
            <a:custGeom>
              <a:avLst/>
              <a:gdLst/>
              <a:ahLst/>
              <a:cxnLst/>
              <a:rect l="l" t="t" r="r" b="b"/>
              <a:pathLst>
                <a:path w="22885" h="22885" extrusionOk="0">
                  <a:moveTo>
                    <a:pt x="11443" y="1"/>
                  </a:moveTo>
                  <a:cubicBezTo>
                    <a:pt x="5132" y="1"/>
                    <a:pt x="1" y="5120"/>
                    <a:pt x="1" y="11443"/>
                  </a:cubicBezTo>
                  <a:cubicBezTo>
                    <a:pt x="1" y="17765"/>
                    <a:pt x="5132" y="22885"/>
                    <a:pt x="11443" y="22885"/>
                  </a:cubicBezTo>
                  <a:cubicBezTo>
                    <a:pt x="17765" y="22885"/>
                    <a:pt x="22884" y="17765"/>
                    <a:pt x="22884" y="11443"/>
                  </a:cubicBezTo>
                  <a:cubicBezTo>
                    <a:pt x="22884" y="5120"/>
                    <a:pt x="17765" y="1"/>
                    <a:pt x="11443"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en-GB" sz="3200">
                  <a:solidFill>
                    <a:srgbClr val="434343"/>
                  </a:solidFill>
                  <a:latin typeface="Fira Sans Extra Condensed Medium"/>
                  <a:ea typeface="Fira Sans Extra Condensed Medium"/>
                  <a:cs typeface="Fira Sans Extra Condensed Medium"/>
                  <a:sym typeface="Fira Sans Extra Condensed Medium"/>
                </a:rPr>
                <a:t>05</a:t>
              </a:r>
              <a:endParaRPr sz="3200">
                <a:solidFill>
                  <a:srgbClr val="434343"/>
                </a:solidFill>
                <a:latin typeface="Fira Sans Extra Condensed Medium"/>
                <a:ea typeface="Fira Sans Extra Condensed Medium"/>
                <a:cs typeface="Fira Sans Extra Condensed Medium"/>
                <a:sym typeface="Fira Sans Extra Condensed Medium"/>
              </a:endParaRPr>
            </a:p>
          </p:txBody>
        </p:sp>
        <p:sp>
          <p:nvSpPr>
            <p:cNvPr id="24" name="Google Shape;1162;p27">
              <a:extLst>
                <a:ext uri="{FF2B5EF4-FFF2-40B4-BE49-F238E27FC236}">
                  <a16:creationId xmlns:a16="http://schemas.microsoft.com/office/drawing/2014/main" id="{49445B41-DF55-4FC9-A300-00D2ADC79C97}"/>
                </a:ext>
              </a:extLst>
            </p:cNvPr>
            <p:cNvSpPr txBox="1"/>
            <p:nvPr/>
          </p:nvSpPr>
          <p:spPr>
            <a:xfrm>
              <a:off x="7532100" y="2924100"/>
              <a:ext cx="1247400" cy="702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en-US" sz="1800" b="1">
                  <a:effectLst/>
                  <a:latin typeface="Times New Roman" panose="02020603050405020304" pitchFamily="18" charset="0"/>
                  <a:ea typeface="Calibri" panose="020F0502020204030204" pitchFamily="34" charset="0"/>
                </a:rPr>
                <a:t>Đối với việc học bán giám sát</a:t>
              </a:r>
              <a:endParaRPr sz="1200">
                <a:solidFill>
                  <a:srgbClr val="434343"/>
                </a:solidFill>
                <a:latin typeface="Roboto"/>
                <a:ea typeface="Roboto"/>
                <a:cs typeface="Roboto"/>
                <a:sym typeface="Roboto"/>
              </a:endParaRPr>
            </a:p>
          </p:txBody>
        </p:sp>
      </p:grpSp>
      <p:sp>
        <p:nvSpPr>
          <p:cNvPr id="56" name="Google Shape;283;p42">
            <a:extLst>
              <a:ext uri="{FF2B5EF4-FFF2-40B4-BE49-F238E27FC236}">
                <a16:creationId xmlns:a16="http://schemas.microsoft.com/office/drawing/2014/main" id="{511F5466-F4EA-4B13-B13F-C03030A6F435}"/>
              </a:ext>
            </a:extLst>
          </p:cNvPr>
          <p:cNvSpPr txBox="1">
            <a:spLocks noGrp="1"/>
          </p:cNvSpPr>
          <p:nvPr>
            <p:ph type="title"/>
          </p:nvPr>
        </p:nvSpPr>
        <p:spPr>
          <a:xfrm>
            <a:off x="726225" y="438312"/>
            <a:ext cx="7731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Ưu điểm của Clustering</a:t>
            </a:r>
            <a:endParaRPr sz="2800"/>
          </a:p>
        </p:txBody>
      </p:sp>
      <p:sp>
        <p:nvSpPr>
          <p:cNvPr id="57" name="TextBox 56">
            <a:extLst>
              <a:ext uri="{FF2B5EF4-FFF2-40B4-BE49-F238E27FC236}">
                <a16:creationId xmlns:a16="http://schemas.microsoft.com/office/drawing/2014/main" id="{CED89337-22BD-4355-9CF9-4511304255D4}"/>
              </a:ext>
            </a:extLst>
          </p:cNvPr>
          <p:cNvSpPr txBox="1"/>
          <p:nvPr/>
        </p:nvSpPr>
        <p:spPr>
          <a:xfrm>
            <a:off x="8339471" y="4520522"/>
            <a:ext cx="606055" cy="369332"/>
          </a:xfrm>
          <a:prstGeom prst="rect">
            <a:avLst/>
          </a:prstGeom>
          <a:noFill/>
        </p:spPr>
        <p:txBody>
          <a:bodyPr wrap="square">
            <a:spAutoFit/>
          </a:bodyPr>
          <a:lstStyle/>
          <a:p>
            <a:pPr marL="0" lvl="0" indent="0" algn="ctr" rtl="0">
              <a:spcBef>
                <a:spcPts val="0"/>
              </a:spcBef>
              <a:spcAft>
                <a:spcPts val="0"/>
              </a:spcAft>
              <a:buNone/>
            </a:pPr>
            <a:r>
              <a:rPr lang="en" sz="1800" b="1">
                <a:solidFill>
                  <a:srgbClr val="6AA84F"/>
                </a:solidFill>
                <a:latin typeface="Tahoma" panose="020B0604030504040204" pitchFamily="34" charset="0"/>
                <a:ea typeface="Tahoma" panose="020B0604030504040204" pitchFamily="34" charset="0"/>
                <a:cs typeface="Tahoma" panose="020B0604030504040204" pitchFamily="34" charset="0"/>
              </a:rPr>
              <a:t>12</a:t>
            </a:r>
          </a:p>
        </p:txBody>
      </p:sp>
    </p:spTree>
    <p:extLst>
      <p:ext uri="{BB962C8B-B14F-4D97-AF65-F5344CB8AC3E}">
        <p14:creationId xmlns:p14="http://schemas.microsoft.com/office/powerpoint/2010/main" val="28836765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ppt_y</p:attrName>
                                        </p:attrNameLst>
                                      </p:cBhvr>
                                      <p:tavLst>
                                        <p:tav tm="0">
                                          <p:val>
                                            <p:strVal val="#ppt_y+#ppt_h*1.125000"/>
                                          </p:val>
                                        </p:tav>
                                        <p:tav tm="100000">
                                          <p:val>
                                            <p:strVal val="#ppt_y"/>
                                          </p:val>
                                        </p:tav>
                                      </p:tavLst>
                                    </p:anim>
                                    <p:animEffect transition="in" filter="wipe(up)">
                                      <p:cBhvr>
                                        <p:cTn id="12" dur="500"/>
                                        <p:tgtEl>
                                          <p:spTgt spid="6"/>
                                        </p:tgtEl>
                                      </p:cBhvr>
                                    </p:animEffect>
                                  </p:childTnLst>
                                </p:cTn>
                              </p:par>
                              <p:par>
                                <p:cTn id="13" presetID="12" presetClass="entr" presetSubtype="4"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p:tgtEl>
                                          <p:spTgt spid="12"/>
                                        </p:tgtEl>
                                        <p:attrNameLst>
                                          <p:attrName>ppt_y</p:attrName>
                                        </p:attrNameLst>
                                      </p:cBhvr>
                                      <p:tavLst>
                                        <p:tav tm="0">
                                          <p:val>
                                            <p:strVal val="#ppt_y+#ppt_h*1.125000"/>
                                          </p:val>
                                        </p:tav>
                                        <p:tav tm="100000">
                                          <p:val>
                                            <p:strVal val="#ppt_y"/>
                                          </p:val>
                                        </p:tav>
                                      </p:tavLst>
                                    </p:anim>
                                    <p:animEffect transition="in" filter="wipe(up)">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p:tgtEl>
                                          <p:spTgt spid="4"/>
                                        </p:tgtEl>
                                        <p:attrNameLst>
                                          <p:attrName>ppt_y</p:attrName>
                                        </p:attrNameLst>
                                      </p:cBhvr>
                                      <p:tavLst>
                                        <p:tav tm="0">
                                          <p:val>
                                            <p:strVal val="#ppt_y+#ppt_h*1.125000"/>
                                          </p:val>
                                        </p:tav>
                                        <p:tav tm="100000">
                                          <p:val>
                                            <p:strVal val="#ppt_y"/>
                                          </p:val>
                                        </p:tav>
                                      </p:tavLst>
                                    </p:anim>
                                    <p:animEffect transition="in" filter="wipe(up)">
                                      <p:cBhvr>
                                        <p:cTn id="22" dur="500"/>
                                        <p:tgtEl>
                                          <p:spTgt spid="4"/>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p:tgtEl>
                                          <p:spTgt spid="9"/>
                                        </p:tgtEl>
                                        <p:attrNameLst>
                                          <p:attrName>ppt_y</p:attrName>
                                        </p:attrNameLst>
                                      </p:cBhvr>
                                      <p:tavLst>
                                        <p:tav tm="0">
                                          <p:val>
                                            <p:strVal val="#ppt_y+#ppt_h*1.125000"/>
                                          </p:val>
                                        </p:tav>
                                        <p:tav tm="100000">
                                          <p:val>
                                            <p:strVal val="#ppt_y"/>
                                          </p:val>
                                        </p:tav>
                                      </p:tavLst>
                                    </p:anim>
                                    <p:animEffect transition="in" filter="wipe(up)">
                                      <p:cBhvr>
                                        <p:cTn id="26" dur="500"/>
                                        <p:tgtEl>
                                          <p:spTgt spid="9"/>
                                        </p:tgtEl>
                                      </p:cBhvr>
                                    </p:animEffect>
                                  </p:childTnLst>
                                </p:cTn>
                              </p:par>
                              <p:par>
                                <p:cTn id="27" presetID="12" presetClass="entr" presetSubtype="4"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p:tgtEl>
                                          <p:spTgt spid="13"/>
                                        </p:tgtEl>
                                        <p:attrNameLst>
                                          <p:attrName>ppt_y</p:attrName>
                                        </p:attrNameLst>
                                      </p:cBhvr>
                                      <p:tavLst>
                                        <p:tav tm="0">
                                          <p:val>
                                            <p:strVal val="#ppt_y+#ppt_h*1.125000"/>
                                          </p:val>
                                        </p:tav>
                                        <p:tav tm="100000">
                                          <p:val>
                                            <p:strVal val="#ppt_y"/>
                                          </p:val>
                                        </p:tav>
                                      </p:tavLst>
                                    </p:anim>
                                    <p:animEffect transition="in" filter="wipe(up)">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1"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p:tgtEl>
                                          <p:spTgt spid="9"/>
                                        </p:tgtEl>
                                        <p:attrNameLst>
                                          <p:attrName>ppt_y</p:attrName>
                                        </p:attrNameLst>
                                      </p:cBhvr>
                                      <p:tavLst>
                                        <p:tav tm="0">
                                          <p:val>
                                            <p:strVal val="#ppt_y+#ppt_h*1.125000"/>
                                          </p:val>
                                        </p:tav>
                                        <p:tav tm="100000">
                                          <p:val>
                                            <p:strVal val="#ppt_y"/>
                                          </p:val>
                                        </p:tav>
                                      </p:tavLst>
                                    </p:anim>
                                    <p:animEffect transition="in" filter="wipe(up)">
                                      <p:cBhvr>
                                        <p:cTn id="36" dur="500"/>
                                        <p:tgtEl>
                                          <p:spTgt spid="9"/>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p:tgtEl>
                                          <p:spTgt spid="7"/>
                                        </p:tgtEl>
                                        <p:attrNameLst>
                                          <p:attrName>ppt_y</p:attrName>
                                        </p:attrNameLst>
                                      </p:cBhvr>
                                      <p:tavLst>
                                        <p:tav tm="0">
                                          <p:val>
                                            <p:strVal val="#ppt_y+#ppt_h*1.125000"/>
                                          </p:val>
                                        </p:tav>
                                        <p:tav tm="100000">
                                          <p:val>
                                            <p:strVal val="#ppt_y"/>
                                          </p:val>
                                        </p:tav>
                                      </p:tavLst>
                                    </p:anim>
                                    <p:animEffect transition="in" filter="wipe(up)">
                                      <p:cBhvr>
                                        <p:cTn id="40" dur="500"/>
                                        <p:tgtEl>
                                          <p:spTgt spid="7"/>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p:tgtEl>
                                          <p:spTgt spid="8"/>
                                        </p:tgtEl>
                                        <p:attrNameLst>
                                          <p:attrName>ppt_y</p:attrName>
                                        </p:attrNameLst>
                                      </p:cBhvr>
                                      <p:tavLst>
                                        <p:tav tm="0">
                                          <p:val>
                                            <p:strVal val="#ppt_y+#ppt_h*1.125000"/>
                                          </p:val>
                                        </p:tav>
                                        <p:tav tm="100000">
                                          <p:val>
                                            <p:strVal val="#ppt_y"/>
                                          </p:val>
                                        </p:tav>
                                      </p:tavLst>
                                    </p:anim>
                                    <p:animEffect transition="in" filter="wipe(up)">
                                      <p:cBhvr>
                                        <p:cTn id="44" dur="500"/>
                                        <p:tgtEl>
                                          <p:spTgt spid="8"/>
                                        </p:tgtEl>
                                      </p:cBhvr>
                                    </p:animEffect>
                                  </p:childTnLst>
                                </p:cTn>
                              </p:par>
                              <p:par>
                                <p:cTn id="45" presetID="12" presetClass="entr" presetSubtype="4"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p:tgtEl>
                                          <p:spTgt spid="11"/>
                                        </p:tgtEl>
                                        <p:attrNameLst>
                                          <p:attrName>ppt_y</p:attrName>
                                        </p:attrNameLst>
                                      </p:cBhvr>
                                      <p:tavLst>
                                        <p:tav tm="0">
                                          <p:val>
                                            <p:strVal val="#ppt_y+#ppt_h*1.125000"/>
                                          </p:val>
                                        </p:tav>
                                        <p:tav tm="100000">
                                          <p:val>
                                            <p:strVal val="#ppt_y"/>
                                          </p:val>
                                        </p:tav>
                                      </p:tavLst>
                                    </p:anim>
                                    <p:animEffect transition="in" filter="wipe(up)">
                                      <p:cBhvr>
                                        <p:cTn id="48" dur="500"/>
                                        <p:tgtEl>
                                          <p:spTgt spid="11"/>
                                        </p:tgtEl>
                                      </p:cBhvr>
                                    </p:animEffect>
                                  </p:childTnLst>
                                </p:cTn>
                              </p:par>
                              <p:par>
                                <p:cTn id="49" presetID="12" presetClass="entr" presetSubtype="4"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p:tgtEl>
                                          <p:spTgt spid="14"/>
                                        </p:tgtEl>
                                        <p:attrNameLst>
                                          <p:attrName>ppt_y</p:attrName>
                                        </p:attrNameLst>
                                      </p:cBhvr>
                                      <p:tavLst>
                                        <p:tav tm="0">
                                          <p:val>
                                            <p:strVal val="#ppt_y+#ppt_h*1.125000"/>
                                          </p:val>
                                        </p:tav>
                                        <p:tav tm="100000">
                                          <p:val>
                                            <p:strVal val="#ppt_y"/>
                                          </p:val>
                                        </p:tav>
                                      </p:tavLst>
                                    </p:anim>
                                    <p:animEffect transition="in" filter="wipe(up)">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4" fill="hold" grpId="1" nodeType="clickEffect">
                                  <p:stCondLst>
                                    <p:cond delay="0"/>
                                  </p:stCondLst>
                                  <p:childTnLst>
                                    <p:set>
                                      <p:cBhvr>
                                        <p:cTn id="56" dur="1" fill="hold">
                                          <p:stCondLst>
                                            <p:cond delay="0"/>
                                          </p:stCondLst>
                                        </p:cTn>
                                        <p:tgtEl>
                                          <p:spTgt spid="11"/>
                                        </p:tgtEl>
                                        <p:attrNameLst>
                                          <p:attrName>style.visibility</p:attrName>
                                        </p:attrNameLst>
                                      </p:cBhvr>
                                      <p:to>
                                        <p:strVal val="visible"/>
                                      </p:to>
                                    </p:set>
                                    <p:anim calcmode="lin" valueType="num">
                                      <p:cBhvr additive="base">
                                        <p:cTn id="57" dur="500"/>
                                        <p:tgtEl>
                                          <p:spTgt spid="11"/>
                                        </p:tgtEl>
                                        <p:attrNameLst>
                                          <p:attrName>ppt_y</p:attrName>
                                        </p:attrNameLst>
                                      </p:cBhvr>
                                      <p:tavLst>
                                        <p:tav tm="0">
                                          <p:val>
                                            <p:strVal val="#ppt_y+#ppt_h*1.125000"/>
                                          </p:val>
                                        </p:tav>
                                        <p:tav tm="100000">
                                          <p:val>
                                            <p:strVal val="#ppt_y"/>
                                          </p:val>
                                        </p:tav>
                                      </p:tavLst>
                                    </p:anim>
                                    <p:animEffect transition="in" filter="wipe(up)">
                                      <p:cBhvr>
                                        <p:cTn id="58" dur="500"/>
                                        <p:tgtEl>
                                          <p:spTgt spid="11"/>
                                        </p:tgtEl>
                                      </p:cBhvr>
                                    </p:animEffect>
                                  </p:childTnLst>
                                </p:cTn>
                              </p:par>
                              <p:par>
                                <p:cTn id="59" presetID="12" presetClass="entr" presetSubtype="4"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anim calcmode="lin" valueType="num">
                                      <p:cBhvr additive="base">
                                        <p:cTn id="61" dur="500"/>
                                        <p:tgtEl>
                                          <p:spTgt spid="10"/>
                                        </p:tgtEl>
                                        <p:attrNameLst>
                                          <p:attrName>ppt_y</p:attrName>
                                        </p:attrNameLst>
                                      </p:cBhvr>
                                      <p:tavLst>
                                        <p:tav tm="0">
                                          <p:val>
                                            <p:strVal val="#ppt_y+#ppt_h*1.125000"/>
                                          </p:val>
                                        </p:tav>
                                        <p:tav tm="100000">
                                          <p:val>
                                            <p:strVal val="#ppt_y"/>
                                          </p:val>
                                        </p:tav>
                                      </p:tavLst>
                                    </p:anim>
                                    <p:animEffect transition="in" filter="wipe(up)">
                                      <p:cBhvr>
                                        <p:cTn id="62" dur="500"/>
                                        <p:tgtEl>
                                          <p:spTgt spid="10"/>
                                        </p:tgtEl>
                                      </p:cBhvr>
                                    </p:animEffect>
                                  </p:childTnLst>
                                </p:cTn>
                              </p:par>
                              <p:par>
                                <p:cTn id="63" presetID="12" presetClass="entr" presetSubtype="4"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anim calcmode="lin" valueType="num">
                                      <p:cBhvr additive="base">
                                        <p:cTn id="65" dur="500"/>
                                        <p:tgtEl>
                                          <p:spTgt spid="15"/>
                                        </p:tgtEl>
                                        <p:attrNameLst>
                                          <p:attrName>ppt_y</p:attrName>
                                        </p:attrNameLst>
                                      </p:cBhvr>
                                      <p:tavLst>
                                        <p:tav tm="0">
                                          <p:val>
                                            <p:strVal val="#ppt_y+#ppt_h*1.125000"/>
                                          </p:val>
                                        </p:tav>
                                        <p:tav tm="100000">
                                          <p:val>
                                            <p:strVal val="#ppt_y"/>
                                          </p:val>
                                        </p:tav>
                                      </p:tavLst>
                                    </p:anim>
                                    <p:animEffect transition="in" filter="wipe(up)">
                                      <p:cBhvr>
                                        <p:cTn id="66" dur="500"/>
                                        <p:tgtEl>
                                          <p:spTgt spid="15"/>
                                        </p:tgtEl>
                                      </p:cBhvr>
                                    </p:animEffect>
                                  </p:childTnLst>
                                </p:cTn>
                              </p:par>
                            </p:childTnLst>
                          </p:cTn>
                        </p:par>
                      </p:childTnLst>
                    </p:cTn>
                  </p:par>
                  <p:par>
                    <p:cTn id="67" fill="hold">
                      <p:stCondLst>
                        <p:cond delay="indefinite"/>
                      </p:stCondLst>
                      <p:childTnLst>
                        <p:par>
                          <p:cTn id="68" fill="hold">
                            <p:stCondLst>
                              <p:cond delay="0"/>
                            </p:stCondLst>
                            <p:childTnLst>
                              <p:par>
                                <p:cTn id="69" presetID="12" presetClass="entr" presetSubtype="4" fill="hold" nodeType="clickEffect">
                                  <p:stCondLst>
                                    <p:cond delay="0"/>
                                  </p:stCondLst>
                                  <p:childTnLst>
                                    <p:set>
                                      <p:cBhvr>
                                        <p:cTn id="70" dur="1" fill="hold">
                                          <p:stCondLst>
                                            <p:cond delay="0"/>
                                          </p:stCondLst>
                                        </p:cTn>
                                        <p:tgtEl>
                                          <p:spTgt spid="16"/>
                                        </p:tgtEl>
                                        <p:attrNameLst>
                                          <p:attrName>style.visibility</p:attrName>
                                        </p:attrNameLst>
                                      </p:cBhvr>
                                      <p:to>
                                        <p:strVal val="visible"/>
                                      </p:to>
                                    </p:set>
                                    <p:anim calcmode="lin" valueType="num">
                                      <p:cBhvr additive="base">
                                        <p:cTn id="71" dur="500"/>
                                        <p:tgtEl>
                                          <p:spTgt spid="16"/>
                                        </p:tgtEl>
                                        <p:attrNameLst>
                                          <p:attrName>ppt_y</p:attrName>
                                        </p:attrNameLst>
                                      </p:cBhvr>
                                      <p:tavLst>
                                        <p:tav tm="0">
                                          <p:val>
                                            <p:strVal val="#ppt_y+#ppt_h*1.125000"/>
                                          </p:val>
                                        </p:tav>
                                        <p:tav tm="100000">
                                          <p:val>
                                            <p:strVal val="#ppt_y"/>
                                          </p:val>
                                        </p:tav>
                                      </p:tavLst>
                                    </p:anim>
                                    <p:animEffect transition="in" filter="wipe(up)">
                                      <p:cBhvr>
                                        <p:cTn id="7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9" grpId="1" animBg="1"/>
      <p:bldP spid="10" grpId="0" animBg="1"/>
      <p:bldP spid="11" grpId="0" animBg="1"/>
      <p:bldP spid="11"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Google Shape;283;p42">
            <a:extLst>
              <a:ext uri="{FF2B5EF4-FFF2-40B4-BE49-F238E27FC236}">
                <a16:creationId xmlns:a16="http://schemas.microsoft.com/office/drawing/2014/main" id="{511F5466-F4EA-4B13-B13F-C03030A6F435}"/>
              </a:ext>
            </a:extLst>
          </p:cNvPr>
          <p:cNvSpPr txBox="1">
            <a:spLocks noGrp="1"/>
          </p:cNvSpPr>
          <p:nvPr>
            <p:ph type="title"/>
          </p:nvPr>
        </p:nvSpPr>
        <p:spPr>
          <a:xfrm>
            <a:off x="726225" y="438312"/>
            <a:ext cx="7731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Nhược điểm của Clustering</a:t>
            </a:r>
            <a:endParaRPr sz="2800"/>
          </a:p>
        </p:txBody>
      </p:sp>
      <p:grpSp>
        <p:nvGrpSpPr>
          <p:cNvPr id="54" name="Google Shape;1044;p71">
            <a:extLst>
              <a:ext uri="{FF2B5EF4-FFF2-40B4-BE49-F238E27FC236}">
                <a16:creationId xmlns:a16="http://schemas.microsoft.com/office/drawing/2014/main" id="{34D45580-D39F-469B-8F39-8761720FD448}"/>
              </a:ext>
            </a:extLst>
          </p:cNvPr>
          <p:cNvGrpSpPr/>
          <p:nvPr/>
        </p:nvGrpSpPr>
        <p:grpSpPr>
          <a:xfrm>
            <a:off x="726225" y="1367736"/>
            <a:ext cx="6036082" cy="738663"/>
            <a:chOff x="6336019" y="3733725"/>
            <a:chExt cx="2566206" cy="351310"/>
          </a:xfrm>
        </p:grpSpPr>
        <p:sp>
          <p:nvSpPr>
            <p:cNvPr id="55" name="Google Shape;1045;p71">
              <a:extLst>
                <a:ext uri="{FF2B5EF4-FFF2-40B4-BE49-F238E27FC236}">
                  <a16:creationId xmlns:a16="http://schemas.microsoft.com/office/drawing/2014/main" id="{9B0EE0C6-222F-439F-BEBD-E16691605134}"/>
                </a:ext>
              </a:extLst>
            </p:cNvPr>
            <p:cNvSpPr/>
            <p:nvPr/>
          </p:nvSpPr>
          <p:spPr>
            <a:xfrm>
              <a:off x="6336019" y="3733735"/>
              <a:ext cx="1881300" cy="351300"/>
            </a:xfrm>
            <a:prstGeom prst="homePlate">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046;p71">
              <a:extLst>
                <a:ext uri="{FF2B5EF4-FFF2-40B4-BE49-F238E27FC236}">
                  <a16:creationId xmlns:a16="http://schemas.microsoft.com/office/drawing/2014/main" id="{1D89F74A-CF53-4ED7-9C74-9F3B4EE5D629}"/>
                </a:ext>
              </a:extLst>
            </p:cNvPr>
            <p:cNvSpPr/>
            <p:nvPr/>
          </p:nvSpPr>
          <p:spPr>
            <a:xfrm>
              <a:off x="8098525" y="3733725"/>
              <a:ext cx="346500" cy="3513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047;p71">
              <a:extLst>
                <a:ext uri="{FF2B5EF4-FFF2-40B4-BE49-F238E27FC236}">
                  <a16:creationId xmlns:a16="http://schemas.microsoft.com/office/drawing/2014/main" id="{1D1DF028-F606-4F8C-8B26-9918902AC4F2}"/>
                </a:ext>
              </a:extLst>
            </p:cNvPr>
            <p:cNvSpPr/>
            <p:nvPr/>
          </p:nvSpPr>
          <p:spPr>
            <a:xfrm>
              <a:off x="8327125" y="3733725"/>
              <a:ext cx="346500" cy="3513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048;p71">
              <a:extLst>
                <a:ext uri="{FF2B5EF4-FFF2-40B4-BE49-F238E27FC236}">
                  <a16:creationId xmlns:a16="http://schemas.microsoft.com/office/drawing/2014/main" id="{CB238ED6-A366-4A17-96A0-66BD246249B7}"/>
                </a:ext>
              </a:extLst>
            </p:cNvPr>
            <p:cNvSpPr/>
            <p:nvPr/>
          </p:nvSpPr>
          <p:spPr>
            <a:xfrm>
              <a:off x="8555725" y="3733725"/>
              <a:ext cx="346500" cy="3513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TextBox 61">
            <a:extLst>
              <a:ext uri="{FF2B5EF4-FFF2-40B4-BE49-F238E27FC236}">
                <a16:creationId xmlns:a16="http://schemas.microsoft.com/office/drawing/2014/main" id="{7AE49A15-8E08-4F2C-9D06-986A1DC55EAD}"/>
              </a:ext>
            </a:extLst>
          </p:cNvPr>
          <p:cNvSpPr txBox="1"/>
          <p:nvPr/>
        </p:nvSpPr>
        <p:spPr>
          <a:xfrm>
            <a:off x="726224" y="1367736"/>
            <a:ext cx="4145665" cy="738664"/>
          </a:xfrm>
          <a:prstGeom prst="rect">
            <a:avLst/>
          </a:prstGeom>
          <a:noFill/>
        </p:spPr>
        <p:txBody>
          <a:bodyPr wrap="square">
            <a:spAutoFit/>
          </a:bodyPr>
          <a:lstStyle/>
          <a:p>
            <a:r>
              <a:rPr lang="vi-VN" sz="1400">
                <a:latin typeface="Quicksand Light" panose="020B0604020202020204" charset="0"/>
              </a:rPr>
              <a:t>Thuật toán phân cụm do sự sát nhập của người sử dụng và khi ứng dụng, chứa các ràng buộc định hướng</a:t>
            </a:r>
            <a:endParaRPr lang="en-GB" sz="1400">
              <a:latin typeface="Quicksand Light" panose="020B0604020202020204" charset="0"/>
            </a:endParaRPr>
          </a:p>
        </p:txBody>
      </p:sp>
      <p:grpSp>
        <p:nvGrpSpPr>
          <p:cNvPr id="63" name="Google Shape;1044;p71">
            <a:extLst>
              <a:ext uri="{FF2B5EF4-FFF2-40B4-BE49-F238E27FC236}">
                <a16:creationId xmlns:a16="http://schemas.microsoft.com/office/drawing/2014/main" id="{6B786070-39EF-48F0-A5ED-10B8F765FBFE}"/>
              </a:ext>
            </a:extLst>
          </p:cNvPr>
          <p:cNvGrpSpPr/>
          <p:nvPr/>
        </p:nvGrpSpPr>
        <p:grpSpPr>
          <a:xfrm>
            <a:off x="2019853" y="2298437"/>
            <a:ext cx="6036082" cy="738663"/>
            <a:chOff x="6336019" y="3733725"/>
            <a:chExt cx="2566206" cy="351310"/>
          </a:xfrm>
        </p:grpSpPr>
        <p:sp>
          <p:nvSpPr>
            <p:cNvPr id="64" name="Google Shape;1045;p71">
              <a:extLst>
                <a:ext uri="{FF2B5EF4-FFF2-40B4-BE49-F238E27FC236}">
                  <a16:creationId xmlns:a16="http://schemas.microsoft.com/office/drawing/2014/main" id="{8564A120-4526-4122-9660-5F8497A52CB3}"/>
                </a:ext>
              </a:extLst>
            </p:cNvPr>
            <p:cNvSpPr/>
            <p:nvPr/>
          </p:nvSpPr>
          <p:spPr>
            <a:xfrm>
              <a:off x="6336019" y="3733735"/>
              <a:ext cx="1881300" cy="351300"/>
            </a:xfrm>
            <a:prstGeom prst="homePlate">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046;p71">
              <a:extLst>
                <a:ext uri="{FF2B5EF4-FFF2-40B4-BE49-F238E27FC236}">
                  <a16:creationId xmlns:a16="http://schemas.microsoft.com/office/drawing/2014/main" id="{B9159EE8-EFB2-4122-98C0-4FE69E7EA0D9}"/>
                </a:ext>
              </a:extLst>
            </p:cNvPr>
            <p:cNvSpPr/>
            <p:nvPr/>
          </p:nvSpPr>
          <p:spPr>
            <a:xfrm>
              <a:off x="8098525" y="3733725"/>
              <a:ext cx="346500" cy="3513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047;p71">
              <a:extLst>
                <a:ext uri="{FF2B5EF4-FFF2-40B4-BE49-F238E27FC236}">
                  <a16:creationId xmlns:a16="http://schemas.microsoft.com/office/drawing/2014/main" id="{79FCD62B-FF1C-4A21-B52F-EA45CC38E98C}"/>
                </a:ext>
              </a:extLst>
            </p:cNvPr>
            <p:cNvSpPr/>
            <p:nvPr/>
          </p:nvSpPr>
          <p:spPr>
            <a:xfrm>
              <a:off x="8327125" y="3733725"/>
              <a:ext cx="346500" cy="3513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048;p71">
              <a:extLst>
                <a:ext uri="{FF2B5EF4-FFF2-40B4-BE49-F238E27FC236}">
                  <a16:creationId xmlns:a16="http://schemas.microsoft.com/office/drawing/2014/main" id="{BE9EEEAB-60DA-4B54-A6C0-85E1FF5D6AEB}"/>
                </a:ext>
              </a:extLst>
            </p:cNvPr>
            <p:cNvSpPr/>
            <p:nvPr/>
          </p:nvSpPr>
          <p:spPr>
            <a:xfrm>
              <a:off x="8555725" y="3733725"/>
              <a:ext cx="346500" cy="3513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TextBox 67">
            <a:extLst>
              <a:ext uri="{FF2B5EF4-FFF2-40B4-BE49-F238E27FC236}">
                <a16:creationId xmlns:a16="http://schemas.microsoft.com/office/drawing/2014/main" id="{178F2E5D-1242-43C2-9D06-A345F2AF3CA1}"/>
              </a:ext>
            </a:extLst>
          </p:cNvPr>
          <p:cNvSpPr txBox="1"/>
          <p:nvPr/>
        </p:nvSpPr>
        <p:spPr>
          <a:xfrm>
            <a:off x="2019852" y="2298437"/>
            <a:ext cx="4145665" cy="738664"/>
          </a:xfrm>
          <a:prstGeom prst="rect">
            <a:avLst/>
          </a:prstGeom>
          <a:noFill/>
        </p:spPr>
        <p:txBody>
          <a:bodyPr wrap="square">
            <a:spAutoFit/>
          </a:bodyPr>
          <a:lstStyle/>
          <a:p>
            <a:r>
              <a:rPr lang="vi-VN" sz="1400">
                <a:latin typeface="Quicksand Light" panose="020B0604020202020204" charset="0"/>
              </a:rPr>
              <a:t>Sự lựa chọn trong thuật toán phân cụm phụ thuộc hoàn toàn vào loại dữ liệu có sẵn và mục đích cụ thể của ứng dụng</a:t>
            </a:r>
            <a:endParaRPr lang="en-GB" sz="1400">
              <a:latin typeface="Quicksand Light" panose="020B0604020202020204" charset="0"/>
            </a:endParaRPr>
          </a:p>
        </p:txBody>
      </p:sp>
      <p:grpSp>
        <p:nvGrpSpPr>
          <p:cNvPr id="69" name="Google Shape;1044;p71">
            <a:extLst>
              <a:ext uri="{FF2B5EF4-FFF2-40B4-BE49-F238E27FC236}">
                <a16:creationId xmlns:a16="http://schemas.microsoft.com/office/drawing/2014/main" id="{8C31D51B-D09D-48FA-B486-AEFB0018A8CD}"/>
              </a:ext>
            </a:extLst>
          </p:cNvPr>
          <p:cNvGrpSpPr/>
          <p:nvPr/>
        </p:nvGrpSpPr>
        <p:grpSpPr>
          <a:xfrm>
            <a:off x="720355" y="3292229"/>
            <a:ext cx="6260180" cy="677259"/>
            <a:chOff x="6336019" y="3733725"/>
            <a:chExt cx="2566206" cy="351310"/>
          </a:xfrm>
        </p:grpSpPr>
        <p:sp>
          <p:nvSpPr>
            <p:cNvPr id="70" name="Google Shape;1045;p71">
              <a:extLst>
                <a:ext uri="{FF2B5EF4-FFF2-40B4-BE49-F238E27FC236}">
                  <a16:creationId xmlns:a16="http://schemas.microsoft.com/office/drawing/2014/main" id="{81587128-A283-4CD2-88FC-44626A8824E5}"/>
                </a:ext>
              </a:extLst>
            </p:cNvPr>
            <p:cNvSpPr/>
            <p:nvPr/>
          </p:nvSpPr>
          <p:spPr>
            <a:xfrm>
              <a:off x="6336019" y="3733735"/>
              <a:ext cx="1881300" cy="351300"/>
            </a:xfrm>
            <a:prstGeom prst="homePlate">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046;p71">
              <a:extLst>
                <a:ext uri="{FF2B5EF4-FFF2-40B4-BE49-F238E27FC236}">
                  <a16:creationId xmlns:a16="http://schemas.microsoft.com/office/drawing/2014/main" id="{06C4DD61-45E8-4D8C-8681-79A544AAB356}"/>
                </a:ext>
              </a:extLst>
            </p:cNvPr>
            <p:cNvSpPr/>
            <p:nvPr/>
          </p:nvSpPr>
          <p:spPr>
            <a:xfrm>
              <a:off x="8098525" y="3733725"/>
              <a:ext cx="346500" cy="3513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047;p71">
              <a:extLst>
                <a:ext uri="{FF2B5EF4-FFF2-40B4-BE49-F238E27FC236}">
                  <a16:creationId xmlns:a16="http://schemas.microsoft.com/office/drawing/2014/main" id="{6EAD1925-C0C0-4F1D-835C-EC483099E148}"/>
                </a:ext>
              </a:extLst>
            </p:cNvPr>
            <p:cNvSpPr/>
            <p:nvPr/>
          </p:nvSpPr>
          <p:spPr>
            <a:xfrm>
              <a:off x="8327125" y="3733725"/>
              <a:ext cx="346500" cy="3513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048;p71">
              <a:extLst>
                <a:ext uri="{FF2B5EF4-FFF2-40B4-BE49-F238E27FC236}">
                  <a16:creationId xmlns:a16="http://schemas.microsoft.com/office/drawing/2014/main" id="{CEA2FB54-6449-42BB-887B-CA43AC99D9CC}"/>
                </a:ext>
              </a:extLst>
            </p:cNvPr>
            <p:cNvSpPr/>
            <p:nvPr/>
          </p:nvSpPr>
          <p:spPr>
            <a:xfrm>
              <a:off x="8555725" y="3733725"/>
              <a:ext cx="346500" cy="3513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TextBox 73">
            <a:extLst>
              <a:ext uri="{FF2B5EF4-FFF2-40B4-BE49-F238E27FC236}">
                <a16:creationId xmlns:a16="http://schemas.microsoft.com/office/drawing/2014/main" id="{3FF4A8BC-FB20-4522-8104-15642719E2BE}"/>
              </a:ext>
            </a:extLst>
          </p:cNvPr>
          <p:cNvSpPr txBox="1"/>
          <p:nvPr/>
        </p:nvSpPr>
        <p:spPr>
          <a:xfrm>
            <a:off x="720354" y="3292229"/>
            <a:ext cx="4145665" cy="523220"/>
          </a:xfrm>
          <a:prstGeom prst="rect">
            <a:avLst/>
          </a:prstGeom>
          <a:noFill/>
        </p:spPr>
        <p:txBody>
          <a:bodyPr wrap="square">
            <a:spAutoFit/>
          </a:bodyPr>
          <a:lstStyle/>
          <a:p>
            <a:r>
              <a:rPr lang="en-US">
                <a:latin typeface="Quicksand Light" panose="020B0604020202020204" charset="0"/>
              </a:rPr>
              <a:t>K</a:t>
            </a:r>
            <a:r>
              <a:rPr lang="vi-VN" sz="1400">
                <a:latin typeface="Quicksand Light" panose="020B0604020202020204" charset="0"/>
              </a:rPr>
              <a:t>hó phân loại thuật toán đã cho dưới dạng duy nhất thuộc một loại phương pháp phân cụm</a:t>
            </a:r>
            <a:endParaRPr lang="en-GB" sz="1400">
              <a:latin typeface="Quicksand Light" panose="020B0604020202020204" charset="0"/>
            </a:endParaRPr>
          </a:p>
        </p:txBody>
      </p:sp>
      <p:sp>
        <p:nvSpPr>
          <p:cNvPr id="75" name="TextBox 74">
            <a:extLst>
              <a:ext uri="{FF2B5EF4-FFF2-40B4-BE49-F238E27FC236}">
                <a16:creationId xmlns:a16="http://schemas.microsoft.com/office/drawing/2014/main" id="{269FC935-37B8-45DB-B212-8AF3E50B230B}"/>
              </a:ext>
            </a:extLst>
          </p:cNvPr>
          <p:cNvSpPr txBox="1"/>
          <p:nvPr/>
        </p:nvSpPr>
        <p:spPr>
          <a:xfrm>
            <a:off x="8339471" y="4520522"/>
            <a:ext cx="606055" cy="369332"/>
          </a:xfrm>
          <a:prstGeom prst="rect">
            <a:avLst/>
          </a:prstGeom>
          <a:noFill/>
        </p:spPr>
        <p:txBody>
          <a:bodyPr wrap="square">
            <a:spAutoFit/>
          </a:bodyPr>
          <a:lstStyle/>
          <a:p>
            <a:pPr marL="0" lvl="0" indent="0" algn="ctr" rtl="0">
              <a:spcBef>
                <a:spcPts val="0"/>
              </a:spcBef>
              <a:spcAft>
                <a:spcPts val="0"/>
              </a:spcAft>
              <a:buNone/>
            </a:pPr>
            <a:r>
              <a:rPr lang="en" sz="1800" b="1">
                <a:solidFill>
                  <a:srgbClr val="6AA84F"/>
                </a:solidFill>
                <a:latin typeface="Tahoma" panose="020B0604030504040204" pitchFamily="34" charset="0"/>
                <a:ea typeface="Tahoma" panose="020B0604030504040204" pitchFamily="34" charset="0"/>
                <a:cs typeface="Tahoma" panose="020B0604030504040204" pitchFamily="34" charset="0"/>
              </a:rPr>
              <a:t>13</a:t>
            </a:r>
          </a:p>
        </p:txBody>
      </p:sp>
    </p:spTree>
    <p:extLst>
      <p:ext uri="{BB962C8B-B14F-4D97-AF65-F5344CB8AC3E}">
        <p14:creationId xmlns:p14="http://schemas.microsoft.com/office/powerpoint/2010/main" val="380368310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anim calcmode="lin" valueType="num">
                                      <p:cBhvr additive="base">
                                        <p:cTn id="11" dur="500" fill="hold"/>
                                        <p:tgtEl>
                                          <p:spTgt spid="62"/>
                                        </p:tgtEl>
                                        <p:attrNameLst>
                                          <p:attrName>ppt_x</p:attrName>
                                        </p:attrNameLst>
                                      </p:cBhvr>
                                      <p:tavLst>
                                        <p:tav tm="0">
                                          <p:val>
                                            <p:strVal val="0-#ppt_w/2"/>
                                          </p:val>
                                        </p:tav>
                                        <p:tav tm="100000">
                                          <p:val>
                                            <p:strVal val="#ppt_x"/>
                                          </p:val>
                                        </p:tav>
                                      </p:tavLst>
                                    </p:anim>
                                    <p:anim calcmode="lin" valueType="num">
                                      <p:cBhvr additive="base">
                                        <p:cTn id="12" dur="50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3"/>
                                        </p:tgtEl>
                                        <p:attrNameLst>
                                          <p:attrName>style.visibility</p:attrName>
                                        </p:attrNameLst>
                                      </p:cBhvr>
                                      <p:to>
                                        <p:strVal val="visible"/>
                                      </p:to>
                                    </p:set>
                                    <p:anim calcmode="lin" valueType="num">
                                      <p:cBhvr additive="base">
                                        <p:cTn id="17" dur="500" fill="hold"/>
                                        <p:tgtEl>
                                          <p:spTgt spid="63"/>
                                        </p:tgtEl>
                                        <p:attrNameLst>
                                          <p:attrName>ppt_x</p:attrName>
                                        </p:attrNameLst>
                                      </p:cBhvr>
                                      <p:tavLst>
                                        <p:tav tm="0">
                                          <p:val>
                                            <p:strVal val="0-#ppt_w/2"/>
                                          </p:val>
                                        </p:tav>
                                        <p:tav tm="100000">
                                          <p:val>
                                            <p:strVal val="#ppt_x"/>
                                          </p:val>
                                        </p:tav>
                                      </p:tavLst>
                                    </p:anim>
                                    <p:anim calcmode="lin" valueType="num">
                                      <p:cBhvr additive="base">
                                        <p:cTn id="18" dur="500" fill="hold"/>
                                        <p:tgtEl>
                                          <p:spTgt spid="63"/>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68"/>
                                        </p:tgtEl>
                                        <p:attrNameLst>
                                          <p:attrName>style.visibility</p:attrName>
                                        </p:attrNameLst>
                                      </p:cBhvr>
                                      <p:to>
                                        <p:strVal val="visible"/>
                                      </p:to>
                                    </p:set>
                                    <p:anim calcmode="lin" valueType="num">
                                      <p:cBhvr additive="base">
                                        <p:cTn id="21" dur="500" fill="hold"/>
                                        <p:tgtEl>
                                          <p:spTgt spid="68"/>
                                        </p:tgtEl>
                                        <p:attrNameLst>
                                          <p:attrName>ppt_x</p:attrName>
                                        </p:attrNameLst>
                                      </p:cBhvr>
                                      <p:tavLst>
                                        <p:tav tm="0">
                                          <p:val>
                                            <p:strVal val="0-#ppt_w/2"/>
                                          </p:val>
                                        </p:tav>
                                        <p:tav tm="100000">
                                          <p:val>
                                            <p:strVal val="#ppt_x"/>
                                          </p:val>
                                        </p:tav>
                                      </p:tavLst>
                                    </p:anim>
                                    <p:anim calcmode="lin" valueType="num">
                                      <p:cBhvr additive="base">
                                        <p:cTn id="22" dur="500" fill="hold"/>
                                        <p:tgtEl>
                                          <p:spTgt spid="68"/>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69"/>
                                        </p:tgtEl>
                                        <p:attrNameLst>
                                          <p:attrName>style.visibility</p:attrName>
                                        </p:attrNameLst>
                                      </p:cBhvr>
                                      <p:to>
                                        <p:strVal val="visible"/>
                                      </p:to>
                                    </p:set>
                                    <p:anim calcmode="lin" valueType="num">
                                      <p:cBhvr additive="base">
                                        <p:cTn id="27" dur="500" fill="hold"/>
                                        <p:tgtEl>
                                          <p:spTgt spid="69"/>
                                        </p:tgtEl>
                                        <p:attrNameLst>
                                          <p:attrName>ppt_x</p:attrName>
                                        </p:attrNameLst>
                                      </p:cBhvr>
                                      <p:tavLst>
                                        <p:tav tm="0">
                                          <p:val>
                                            <p:strVal val="0-#ppt_w/2"/>
                                          </p:val>
                                        </p:tav>
                                        <p:tav tm="100000">
                                          <p:val>
                                            <p:strVal val="#ppt_x"/>
                                          </p:val>
                                        </p:tav>
                                      </p:tavLst>
                                    </p:anim>
                                    <p:anim calcmode="lin" valueType="num">
                                      <p:cBhvr additive="base">
                                        <p:cTn id="28" dur="500" fill="hold"/>
                                        <p:tgtEl>
                                          <p:spTgt spid="69"/>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74"/>
                                        </p:tgtEl>
                                        <p:attrNameLst>
                                          <p:attrName>style.visibility</p:attrName>
                                        </p:attrNameLst>
                                      </p:cBhvr>
                                      <p:to>
                                        <p:strVal val="visible"/>
                                      </p:to>
                                    </p:set>
                                    <p:anim calcmode="lin" valueType="num">
                                      <p:cBhvr additive="base">
                                        <p:cTn id="31" dur="500" fill="hold"/>
                                        <p:tgtEl>
                                          <p:spTgt spid="74"/>
                                        </p:tgtEl>
                                        <p:attrNameLst>
                                          <p:attrName>ppt_x</p:attrName>
                                        </p:attrNameLst>
                                      </p:cBhvr>
                                      <p:tavLst>
                                        <p:tav tm="0">
                                          <p:val>
                                            <p:strVal val="0-#ppt_w/2"/>
                                          </p:val>
                                        </p:tav>
                                        <p:tav tm="100000">
                                          <p:val>
                                            <p:strVal val="#ppt_x"/>
                                          </p:val>
                                        </p:tav>
                                      </p:tavLst>
                                    </p:anim>
                                    <p:anim calcmode="lin" valueType="num">
                                      <p:cBhvr additive="base">
                                        <p:cTn id="32" dur="500" fill="hold"/>
                                        <p:tgtEl>
                                          <p:spTgt spid="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8" grpId="0"/>
      <p:bldP spid="7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8"/>
          <p:cNvSpPr txBox="1">
            <a:spLocks noGrp="1"/>
          </p:cNvSpPr>
          <p:nvPr>
            <p:ph type="title"/>
          </p:nvPr>
        </p:nvSpPr>
        <p:spPr>
          <a:xfrm>
            <a:off x="726225" y="438312"/>
            <a:ext cx="378906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Thuật toán K-Means</a:t>
            </a:r>
            <a:endParaRPr/>
          </a:p>
        </p:txBody>
      </p:sp>
      <p:grpSp>
        <p:nvGrpSpPr>
          <p:cNvPr id="402" name="Google Shape;402;p48"/>
          <p:cNvGrpSpPr/>
          <p:nvPr/>
        </p:nvGrpSpPr>
        <p:grpSpPr>
          <a:xfrm>
            <a:off x="3075000" y="1372850"/>
            <a:ext cx="2994001" cy="2844233"/>
            <a:chOff x="2842800" y="1372850"/>
            <a:chExt cx="2994001" cy="2844233"/>
          </a:xfrm>
        </p:grpSpPr>
        <p:pic>
          <p:nvPicPr>
            <p:cNvPr id="403" name="Google Shape;403;p48"/>
            <p:cNvPicPr preferRelativeResize="0"/>
            <p:nvPr/>
          </p:nvPicPr>
          <p:blipFill>
            <a:blip r:embed="rId3">
              <a:alphaModFix amt="70000"/>
            </a:blip>
            <a:stretch>
              <a:fillRect/>
            </a:stretch>
          </p:blipFill>
          <p:spPr>
            <a:xfrm>
              <a:off x="2842800" y="1372850"/>
              <a:ext cx="1711801" cy="1586549"/>
            </a:xfrm>
            <a:prstGeom prst="rect">
              <a:avLst/>
            </a:prstGeom>
            <a:noFill/>
            <a:ln>
              <a:noFill/>
            </a:ln>
          </p:spPr>
        </p:pic>
        <p:pic>
          <p:nvPicPr>
            <p:cNvPr id="404" name="Google Shape;404;p48"/>
            <p:cNvPicPr preferRelativeResize="0"/>
            <p:nvPr/>
          </p:nvPicPr>
          <p:blipFill>
            <a:blip r:embed="rId4">
              <a:alphaModFix amt="70000"/>
            </a:blip>
            <a:stretch>
              <a:fillRect/>
            </a:stretch>
          </p:blipFill>
          <p:spPr>
            <a:xfrm>
              <a:off x="3989125" y="1372858"/>
              <a:ext cx="1711801" cy="1586543"/>
            </a:xfrm>
            <a:prstGeom prst="rect">
              <a:avLst/>
            </a:prstGeom>
            <a:noFill/>
            <a:ln>
              <a:noFill/>
            </a:ln>
          </p:spPr>
        </p:pic>
        <p:pic>
          <p:nvPicPr>
            <p:cNvPr id="405" name="Google Shape;405;p48"/>
            <p:cNvPicPr preferRelativeResize="0"/>
            <p:nvPr/>
          </p:nvPicPr>
          <p:blipFill>
            <a:blip r:embed="rId5">
              <a:alphaModFix amt="70000"/>
            </a:blip>
            <a:stretch>
              <a:fillRect/>
            </a:stretch>
          </p:blipFill>
          <p:spPr>
            <a:xfrm>
              <a:off x="2916800" y="2385425"/>
              <a:ext cx="1847674" cy="1831659"/>
            </a:xfrm>
            <a:prstGeom prst="rect">
              <a:avLst/>
            </a:prstGeom>
            <a:noFill/>
            <a:ln>
              <a:noFill/>
            </a:ln>
          </p:spPr>
        </p:pic>
        <p:pic>
          <p:nvPicPr>
            <p:cNvPr id="406" name="Google Shape;406;p48"/>
            <p:cNvPicPr preferRelativeResize="0"/>
            <p:nvPr/>
          </p:nvPicPr>
          <p:blipFill>
            <a:blip r:embed="rId3">
              <a:alphaModFix amt="70000"/>
            </a:blip>
            <a:stretch>
              <a:fillRect/>
            </a:stretch>
          </p:blipFill>
          <p:spPr>
            <a:xfrm>
              <a:off x="3816575" y="2227601"/>
              <a:ext cx="2020226" cy="1872400"/>
            </a:xfrm>
            <a:prstGeom prst="rect">
              <a:avLst/>
            </a:prstGeom>
            <a:noFill/>
            <a:ln>
              <a:noFill/>
            </a:ln>
          </p:spPr>
        </p:pic>
      </p:grpSp>
      <p:sp>
        <p:nvSpPr>
          <p:cNvPr id="407" name="Google Shape;407;p48"/>
          <p:cNvSpPr txBox="1">
            <a:spLocks noGrp="1"/>
          </p:cNvSpPr>
          <p:nvPr>
            <p:ph type="subTitle" idx="4294967295"/>
          </p:nvPr>
        </p:nvSpPr>
        <p:spPr>
          <a:xfrm>
            <a:off x="283535" y="1685250"/>
            <a:ext cx="2654665" cy="4023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GB" sz="2400" b="1">
                <a:solidFill>
                  <a:schemeClr val="lt2"/>
                </a:solidFill>
                <a:latin typeface="Quicksand"/>
                <a:ea typeface="Quicksand"/>
                <a:cs typeface="Quicksand"/>
                <a:sym typeface="Quicksand"/>
              </a:rPr>
              <a:t>G</a:t>
            </a:r>
            <a:r>
              <a:rPr lang="en" sz="2400" b="1">
                <a:solidFill>
                  <a:schemeClr val="lt2"/>
                </a:solidFill>
                <a:latin typeface="Quicksand"/>
                <a:ea typeface="Quicksand"/>
                <a:cs typeface="Quicksand"/>
                <a:sym typeface="Quicksand"/>
              </a:rPr>
              <a:t>iới thiệu chung</a:t>
            </a:r>
            <a:endParaRPr sz="2400" b="1">
              <a:solidFill>
                <a:schemeClr val="lt2"/>
              </a:solidFill>
              <a:latin typeface="Quicksand"/>
              <a:ea typeface="Quicksand"/>
              <a:cs typeface="Quicksand"/>
              <a:sym typeface="Quicksand"/>
            </a:endParaRPr>
          </a:p>
        </p:txBody>
      </p:sp>
      <p:sp>
        <p:nvSpPr>
          <p:cNvPr id="409" name="Google Shape;409;p48"/>
          <p:cNvSpPr txBox="1">
            <a:spLocks noGrp="1"/>
          </p:cNvSpPr>
          <p:nvPr>
            <p:ph type="subTitle" idx="4294967295"/>
          </p:nvPr>
        </p:nvSpPr>
        <p:spPr>
          <a:xfrm>
            <a:off x="6198674" y="1685250"/>
            <a:ext cx="2520023" cy="402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400" b="1">
                <a:solidFill>
                  <a:schemeClr val="lt2"/>
                </a:solidFill>
                <a:latin typeface="Quicksand"/>
                <a:ea typeface="Quicksand"/>
                <a:cs typeface="Quicksand"/>
                <a:sym typeface="Quicksand"/>
              </a:rPr>
              <a:t>Cách hoạt động</a:t>
            </a:r>
            <a:endParaRPr sz="2400" b="1">
              <a:solidFill>
                <a:schemeClr val="lt2"/>
              </a:solidFill>
              <a:latin typeface="Quicksand"/>
              <a:ea typeface="Quicksand"/>
              <a:cs typeface="Quicksand"/>
              <a:sym typeface="Quicksand"/>
            </a:endParaRPr>
          </a:p>
        </p:txBody>
      </p:sp>
      <p:sp>
        <p:nvSpPr>
          <p:cNvPr id="411" name="Google Shape;411;p48"/>
          <p:cNvSpPr txBox="1">
            <a:spLocks noGrp="1"/>
          </p:cNvSpPr>
          <p:nvPr>
            <p:ph type="subTitle" idx="4294967295"/>
          </p:nvPr>
        </p:nvSpPr>
        <p:spPr>
          <a:xfrm>
            <a:off x="573900" y="2993189"/>
            <a:ext cx="2364300" cy="4023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2400" b="1">
                <a:solidFill>
                  <a:schemeClr val="lt2"/>
                </a:solidFill>
                <a:latin typeface="Quicksand"/>
                <a:ea typeface="Quicksand"/>
                <a:cs typeface="Quicksand"/>
                <a:sym typeface="Quicksand"/>
              </a:rPr>
              <a:t>Định nghĩa</a:t>
            </a:r>
            <a:endParaRPr sz="2400" b="1">
              <a:solidFill>
                <a:schemeClr val="lt2"/>
              </a:solidFill>
              <a:latin typeface="Quicksand"/>
              <a:ea typeface="Quicksand"/>
              <a:cs typeface="Quicksand"/>
              <a:sym typeface="Quicksand"/>
            </a:endParaRPr>
          </a:p>
        </p:txBody>
      </p:sp>
      <p:sp>
        <p:nvSpPr>
          <p:cNvPr id="413" name="Google Shape;413;p48"/>
          <p:cNvSpPr txBox="1">
            <a:spLocks noGrp="1"/>
          </p:cNvSpPr>
          <p:nvPr>
            <p:ph type="subTitle" idx="4294967295"/>
          </p:nvPr>
        </p:nvSpPr>
        <p:spPr>
          <a:xfrm>
            <a:off x="6198674" y="2993189"/>
            <a:ext cx="2456227" cy="402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vi-VN" sz="2400" b="1">
                <a:solidFill>
                  <a:schemeClr val="lt2"/>
                </a:solidFill>
                <a:latin typeface="Quicksand"/>
                <a:ea typeface="Quicksand"/>
                <a:cs typeface="Quicksand"/>
                <a:sym typeface="Quicksand"/>
              </a:rPr>
              <a:t>Ưu </a:t>
            </a:r>
            <a:r>
              <a:rPr lang="en-US" sz="2400" b="1">
                <a:solidFill>
                  <a:schemeClr val="lt2"/>
                </a:solidFill>
                <a:latin typeface="Quicksand"/>
                <a:ea typeface="Quicksand"/>
                <a:cs typeface="Quicksand"/>
                <a:sym typeface="Quicksand"/>
              </a:rPr>
              <a:t>N</a:t>
            </a:r>
            <a:r>
              <a:rPr lang="vi-VN" sz="2400" b="1">
                <a:solidFill>
                  <a:schemeClr val="lt2"/>
                </a:solidFill>
                <a:latin typeface="Quicksand"/>
                <a:ea typeface="Quicksand"/>
                <a:cs typeface="Quicksand"/>
                <a:sym typeface="Quicksand"/>
              </a:rPr>
              <a:t>hược điểm</a:t>
            </a:r>
          </a:p>
        </p:txBody>
      </p:sp>
      <p:grpSp>
        <p:nvGrpSpPr>
          <p:cNvPr id="415" name="Google Shape;415;p48"/>
          <p:cNvGrpSpPr/>
          <p:nvPr/>
        </p:nvGrpSpPr>
        <p:grpSpPr>
          <a:xfrm>
            <a:off x="5061528" y="3217188"/>
            <a:ext cx="340221" cy="340186"/>
            <a:chOff x="893650" y="1428000"/>
            <a:chExt cx="483200" cy="483150"/>
          </a:xfrm>
        </p:grpSpPr>
        <p:sp>
          <p:nvSpPr>
            <p:cNvPr id="416" name="Google Shape;416;p48"/>
            <p:cNvSpPr/>
            <p:nvPr/>
          </p:nvSpPr>
          <p:spPr>
            <a:xfrm>
              <a:off x="893650" y="1428000"/>
              <a:ext cx="483200" cy="483150"/>
            </a:xfrm>
            <a:custGeom>
              <a:avLst/>
              <a:gdLst/>
              <a:ahLst/>
              <a:cxnLst/>
              <a:rect l="l" t="t" r="r" b="b"/>
              <a:pathLst>
                <a:path w="19328" h="19326" extrusionOk="0">
                  <a:moveTo>
                    <a:pt x="3436" y="6012"/>
                  </a:moveTo>
                  <a:lnTo>
                    <a:pt x="3436" y="8869"/>
                  </a:lnTo>
                  <a:lnTo>
                    <a:pt x="1516" y="7435"/>
                  </a:lnTo>
                  <a:lnTo>
                    <a:pt x="3436" y="6012"/>
                  </a:lnTo>
                  <a:close/>
                  <a:moveTo>
                    <a:pt x="15892" y="6012"/>
                  </a:moveTo>
                  <a:lnTo>
                    <a:pt x="17812" y="7438"/>
                  </a:lnTo>
                  <a:lnTo>
                    <a:pt x="15892" y="8869"/>
                  </a:lnTo>
                  <a:lnTo>
                    <a:pt x="15892" y="6012"/>
                  </a:lnTo>
                  <a:close/>
                  <a:moveTo>
                    <a:pt x="14759" y="1133"/>
                  </a:moveTo>
                  <a:lnTo>
                    <a:pt x="14759" y="9717"/>
                  </a:lnTo>
                  <a:lnTo>
                    <a:pt x="9665" y="13522"/>
                  </a:lnTo>
                  <a:lnTo>
                    <a:pt x="4569" y="9717"/>
                  </a:lnTo>
                  <a:lnTo>
                    <a:pt x="4569" y="1133"/>
                  </a:lnTo>
                  <a:close/>
                  <a:moveTo>
                    <a:pt x="18195" y="8564"/>
                  </a:moveTo>
                  <a:lnTo>
                    <a:pt x="18195" y="17625"/>
                  </a:lnTo>
                  <a:cubicBezTo>
                    <a:pt x="18195" y="17939"/>
                    <a:pt x="17942" y="18193"/>
                    <a:pt x="17628" y="18193"/>
                  </a:cubicBezTo>
                  <a:lnTo>
                    <a:pt x="1700" y="18193"/>
                  </a:lnTo>
                  <a:cubicBezTo>
                    <a:pt x="1386" y="18193"/>
                    <a:pt x="1136" y="17939"/>
                    <a:pt x="1136" y="17625"/>
                  </a:cubicBezTo>
                  <a:lnTo>
                    <a:pt x="1136" y="8564"/>
                  </a:lnTo>
                  <a:lnTo>
                    <a:pt x="9324" y="14681"/>
                  </a:lnTo>
                  <a:cubicBezTo>
                    <a:pt x="9425" y="14757"/>
                    <a:pt x="9545" y="14794"/>
                    <a:pt x="9664" y="14794"/>
                  </a:cubicBezTo>
                  <a:cubicBezTo>
                    <a:pt x="9783" y="14794"/>
                    <a:pt x="9903" y="14757"/>
                    <a:pt x="10004" y="14681"/>
                  </a:cubicBezTo>
                  <a:lnTo>
                    <a:pt x="18195" y="8564"/>
                  </a:lnTo>
                  <a:close/>
                  <a:moveTo>
                    <a:pt x="4004" y="1"/>
                  </a:moveTo>
                  <a:cubicBezTo>
                    <a:pt x="3690" y="1"/>
                    <a:pt x="3436" y="251"/>
                    <a:pt x="3436" y="565"/>
                  </a:cubicBezTo>
                  <a:lnTo>
                    <a:pt x="3436" y="4605"/>
                  </a:lnTo>
                  <a:lnTo>
                    <a:pt x="230" y="6982"/>
                  </a:lnTo>
                  <a:lnTo>
                    <a:pt x="221" y="6991"/>
                  </a:lnTo>
                  <a:cubicBezTo>
                    <a:pt x="212" y="6997"/>
                    <a:pt x="200" y="7006"/>
                    <a:pt x="190" y="7015"/>
                  </a:cubicBezTo>
                  <a:lnTo>
                    <a:pt x="175" y="7030"/>
                  </a:lnTo>
                  <a:cubicBezTo>
                    <a:pt x="163" y="7042"/>
                    <a:pt x="151" y="7051"/>
                    <a:pt x="142" y="7063"/>
                  </a:cubicBezTo>
                  <a:cubicBezTo>
                    <a:pt x="139" y="7069"/>
                    <a:pt x="136" y="7072"/>
                    <a:pt x="133" y="7075"/>
                  </a:cubicBezTo>
                  <a:cubicBezTo>
                    <a:pt x="121" y="7090"/>
                    <a:pt x="106" y="7105"/>
                    <a:pt x="94" y="7124"/>
                  </a:cubicBezTo>
                  <a:cubicBezTo>
                    <a:pt x="94" y="7127"/>
                    <a:pt x="91" y="7130"/>
                    <a:pt x="88" y="7133"/>
                  </a:cubicBezTo>
                  <a:cubicBezTo>
                    <a:pt x="82" y="7148"/>
                    <a:pt x="73" y="7163"/>
                    <a:pt x="64" y="7178"/>
                  </a:cubicBezTo>
                  <a:cubicBezTo>
                    <a:pt x="61" y="7181"/>
                    <a:pt x="58" y="7187"/>
                    <a:pt x="58" y="7193"/>
                  </a:cubicBezTo>
                  <a:cubicBezTo>
                    <a:pt x="52" y="7205"/>
                    <a:pt x="46" y="7220"/>
                    <a:pt x="39" y="7232"/>
                  </a:cubicBezTo>
                  <a:lnTo>
                    <a:pt x="33" y="7250"/>
                  </a:lnTo>
                  <a:cubicBezTo>
                    <a:pt x="27" y="7265"/>
                    <a:pt x="24" y="7278"/>
                    <a:pt x="18" y="7293"/>
                  </a:cubicBezTo>
                  <a:cubicBezTo>
                    <a:pt x="18" y="7299"/>
                    <a:pt x="15" y="7305"/>
                    <a:pt x="15" y="7311"/>
                  </a:cubicBezTo>
                  <a:cubicBezTo>
                    <a:pt x="12" y="7326"/>
                    <a:pt x="9" y="7341"/>
                    <a:pt x="6" y="7356"/>
                  </a:cubicBezTo>
                  <a:cubicBezTo>
                    <a:pt x="6" y="7362"/>
                    <a:pt x="6" y="7368"/>
                    <a:pt x="3" y="7374"/>
                  </a:cubicBezTo>
                  <a:cubicBezTo>
                    <a:pt x="3" y="7392"/>
                    <a:pt x="0" y="7410"/>
                    <a:pt x="0" y="7432"/>
                  </a:cubicBezTo>
                  <a:lnTo>
                    <a:pt x="0" y="7435"/>
                  </a:lnTo>
                  <a:lnTo>
                    <a:pt x="3" y="7435"/>
                  </a:lnTo>
                  <a:lnTo>
                    <a:pt x="3" y="17625"/>
                  </a:lnTo>
                  <a:cubicBezTo>
                    <a:pt x="3" y="18564"/>
                    <a:pt x="761" y="19325"/>
                    <a:pt x="1700" y="19325"/>
                  </a:cubicBezTo>
                  <a:lnTo>
                    <a:pt x="17628" y="19325"/>
                  </a:lnTo>
                  <a:cubicBezTo>
                    <a:pt x="18567" y="19325"/>
                    <a:pt x="19325" y="18564"/>
                    <a:pt x="19328" y="17625"/>
                  </a:cubicBezTo>
                  <a:lnTo>
                    <a:pt x="19328" y="7435"/>
                  </a:lnTo>
                  <a:lnTo>
                    <a:pt x="19328" y="7428"/>
                  </a:lnTo>
                  <a:cubicBezTo>
                    <a:pt x="19328" y="7410"/>
                    <a:pt x="19325" y="7389"/>
                    <a:pt x="19322" y="7371"/>
                  </a:cubicBezTo>
                  <a:cubicBezTo>
                    <a:pt x="19322" y="7365"/>
                    <a:pt x="19322" y="7359"/>
                    <a:pt x="19319" y="7353"/>
                  </a:cubicBezTo>
                  <a:cubicBezTo>
                    <a:pt x="19319" y="7338"/>
                    <a:pt x="19316" y="7323"/>
                    <a:pt x="19313" y="7308"/>
                  </a:cubicBezTo>
                  <a:cubicBezTo>
                    <a:pt x="19313" y="7302"/>
                    <a:pt x="19310" y="7296"/>
                    <a:pt x="19307" y="7290"/>
                  </a:cubicBezTo>
                  <a:cubicBezTo>
                    <a:pt x="19304" y="7278"/>
                    <a:pt x="19301" y="7262"/>
                    <a:pt x="19294" y="7247"/>
                  </a:cubicBezTo>
                  <a:lnTo>
                    <a:pt x="19288" y="7232"/>
                  </a:lnTo>
                  <a:cubicBezTo>
                    <a:pt x="19282" y="7217"/>
                    <a:pt x="19276" y="7205"/>
                    <a:pt x="19270" y="7190"/>
                  </a:cubicBezTo>
                  <a:cubicBezTo>
                    <a:pt x="19267" y="7184"/>
                    <a:pt x="19264" y="7181"/>
                    <a:pt x="19264" y="7175"/>
                  </a:cubicBezTo>
                  <a:cubicBezTo>
                    <a:pt x="19255" y="7160"/>
                    <a:pt x="19246" y="7145"/>
                    <a:pt x="19237" y="7133"/>
                  </a:cubicBezTo>
                  <a:cubicBezTo>
                    <a:pt x="19237" y="7130"/>
                    <a:pt x="19234" y="7124"/>
                    <a:pt x="19231" y="7120"/>
                  </a:cubicBezTo>
                  <a:cubicBezTo>
                    <a:pt x="19219" y="7105"/>
                    <a:pt x="19207" y="7087"/>
                    <a:pt x="19195" y="7072"/>
                  </a:cubicBezTo>
                  <a:cubicBezTo>
                    <a:pt x="19192" y="7069"/>
                    <a:pt x="19189" y="7066"/>
                    <a:pt x="19186" y="7063"/>
                  </a:cubicBezTo>
                  <a:cubicBezTo>
                    <a:pt x="19174" y="7051"/>
                    <a:pt x="19165" y="7039"/>
                    <a:pt x="19153" y="7027"/>
                  </a:cubicBezTo>
                  <a:lnTo>
                    <a:pt x="19137" y="7015"/>
                  </a:lnTo>
                  <a:cubicBezTo>
                    <a:pt x="19125" y="7006"/>
                    <a:pt x="19116" y="6997"/>
                    <a:pt x="19104" y="6988"/>
                  </a:cubicBezTo>
                  <a:lnTo>
                    <a:pt x="19095" y="6979"/>
                  </a:lnTo>
                  <a:lnTo>
                    <a:pt x="15892" y="4605"/>
                  </a:lnTo>
                  <a:lnTo>
                    <a:pt x="15892" y="565"/>
                  </a:lnTo>
                  <a:cubicBezTo>
                    <a:pt x="15892" y="251"/>
                    <a:pt x="15638" y="1"/>
                    <a:pt x="1532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7" name="Google Shape;417;p48"/>
            <p:cNvSpPr/>
            <p:nvPr/>
          </p:nvSpPr>
          <p:spPr>
            <a:xfrm>
              <a:off x="1036150" y="1514825"/>
              <a:ext cx="198175" cy="28325"/>
            </a:xfrm>
            <a:custGeom>
              <a:avLst/>
              <a:gdLst/>
              <a:ahLst/>
              <a:cxnLst/>
              <a:rect l="l" t="t" r="r" b="b"/>
              <a:pathLst>
                <a:path w="7927" h="1133" extrusionOk="0">
                  <a:moveTo>
                    <a:pt x="569" y="0"/>
                  </a:moveTo>
                  <a:cubicBezTo>
                    <a:pt x="255" y="0"/>
                    <a:pt x="1" y="251"/>
                    <a:pt x="1" y="565"/>
                  </a:cubicBezTo>
                  <a:cubicBezTo>
                    <a:pt x="1" y="879"/>
                    <a:pt x="255" y="1132"/>
                    <a:pt x="569" y="1132"/>
                  </a:cubicBezTo>
                  <a:lnTo>
                    <a:pt x="7362" y="1132"/>
                  </a:lnTo>
                  <a:cubicBezTo>
                    <a:pt x="7673" y="1132"/>
                    <a:pt x="7927" y="879"/>
                    <a:pt x="7927" y="565"/>
                  </a:cubicBezTo>
                  <a:cubicBezTo>
                    <a:pt x="7927" y="251"/>
                    <a:pt x="7673" y="0"/>
                    <a:pt x="736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8" name="Google Shape;418;p48"/>
            <p:cNvSpPr/>
            <p:nvPr/>
          </p:nvSpPr>
          <p:spPr>
            <a:xfrm>
              <a:off x="1036150" y="1571425"/>
              <a:ext cx="198175" cy="28325"/>
            </a:xfrm>
            <a:custGeom>
              <a:avLst/>
              <a:gdLst/>
              <a:ahLst/>
              <a:cxnLst/>
              <a:rect l="l" t="t" r="r" b="b"/>
              <a:pathLst>
                <a:path w="7927" h="1133" extrusionOk="0">
                  <a:moveTo>
                    <a:pt x="569" y="1"/>
                  </a:moveTo>
                  <a:cubicBezTo>
                    <a:pt x="255" y="1"/>
                    <a:pt x="1" y="251"/>
                    <a:pt x="1" y="565"/>
                  </a:cubicBezTo>
                  <a:cubicBezTo>
                    <a:pt x="1" y="879"/>
                    <a:pt x="255" y="1133"/>
                    <a:pt x="569" y="1133"/>
                  </a:cubicBezTo>
                  <a:lnTo>
                    <a:pt x="7362" y="1133"/>
                  </a:lnTo>
                  <a:cubicBezTo>
                    <a:pt x="7673" y="1133"/>
                    <a:pt x="7927" y="879"/>
                    <a:pt x="7927" y="565"/>
                  </a:cubicBezTo>
                  <a:cubicBezTo>
                    <a:pt x="7927" y="251"/>
                    <a:pt x="7673" y="1"/>
                    <a:pt x="736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9" name="Google Shape;419;p48"/>
            <p:cNvSpPr/>
            <p:nvPr/>
          </p:nvSpPr>
          <p:spPr>
            <a:xfrm>
              <a:off x="1036150" y="1628050"/>
              <a:ext cx="113275" cy="28325"/>
            </a:xfrm>
            <a:custGeom>
              <a:avLst/>
              <a:gdLst/>
              <a:ahLst/>
              <a:cxnLst/>
              <a:rect l="l" t="t" r="r" b="b"/>
              <a:pathLst>
                <a:path w="4531" h="1133" extrusionOk="0">
                  <a:moveTo>
                    <a:pt x="569" y="0"/>
                  </a:moveTo>
                  <a:cubicBezTo>
                    <a:pt x="255" y="0"/>
                    <a:pt x="1" y="251"/>
                    <a:pt x="1" y="565"/>
                  </a:cubicBezTo>
                  <a:cubicBezTo>
                    <a:pt x="1" y="879"/>
                    <a:pt x="255" y="1132"/>
                    <a:pt x="569" y="1132"/>
                  </a:cubicBezTo>
                  <a:lnTo>
                    <a:pt x="3965" y="1132"/>
                  </a:lnTo>
                  <a:cubicBezTo>
                    <a:pt x="4276" y="1132"/>
                    <a:pt x="4530" y="879"/>
                    <a:pt x="4530" y="565"/>
                  </a:cubicBezTo>
                  <a:cubicBezTo>
                    <a:pt x="4530" y="251"/>
                    <a:pt x="4276" y="0"/>
                    <a:pt x="396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0" name="Google Shape;420;p48"/>
          <p:cNvGrpSpPr/>
          <p:nvPr/>
        </p:nvGrpSpPr>
        <p:grpSpPr>
          <a:xfrm>
            <a:off x="3742246" y="3237853"/>
            <a:ext cx="352825" cy="298855"/>
            <a:chOff x="2676100" y="1456375"/>
            <a:chExt cx="501100" cy="424450"/>
          </a:xfrm>
        </p:grpSpPr>
        <p:sp>
          <p:nvSpPr>
            <p:cNvPr id="421" name="Google Shape;421;p48"/>
            <p:cNvSpPr/>
            <p:nvPr/>
          </p:nvSpPr>
          <p:spPr>
            <a:xfrm>
              <a:off x="3079725" y="1534750"/>
              <a:ext cx="97475" cy="268275"/>
            </a:xfrm>
            <a:custGeom>
              <a:avLst/>
              <a:gdLst/>
              <a:ahLst/>
              <a:cxnLst/>
              <a:rect l="l" t="t" r="r" b="b"/>
              <a:pathLst>
                <a:path w="3899" h="10731" extrusionOk="0">
                  <a:moveTo>
                    <a:pt x="621" y="1"/>
                  </a:moveTo>
                  <a:cubicBezTo>
                    <a:pt x="476" y="1"/>
                    <a:pt x="331" y="56"/>
                    <a:pt x="221" y="166"/>
                  </a:cubicBezTo>
                  <a:cubicBezTo>
                    <a:pt x="0" y="387"/>
                    <a:pt x="0" y="746"/>
                    <a:pt x="221" y="966"/>
                  </a:cubicBezTo>
                  <a:cubicBezTo>
                    <a:pt x="2657" y="3397"/>
                    <a:pt x="2657" y="7340"/>
                    <a:pt x="221" y="9771"/>
                  </a:cubicBezTo>
                  <a:cubicBezTo>
                    <a:pt x="6" y="9992"/>
                    <a:pt x="9" y="10345"/>
                    <a:pt x="230" y="10565"/>
                  </a:cubicBezTo>
                  <a:cubicBezTo>
                    <a:pt x="340" y="10675"/>
                    <a:pt x="484" y="10730"/>
                    <a:pt x="629" y="10730"/>
                  </a:cubicBezTo>
                  <a:cubicBezTo>
                    <a:pt x="770" y="10730"/>
                    <a:pt x="912" y="10677"/>
                    <a:pt x="1021" y="10571"/>
                  </a:cubicBezTo>
                  <a:cubicBezTo>
                    <a:pt x="3898" y="7700"/>
                    <a:pt x="3898" y="3038"/>
                    <a:pt x="1021" y="166"/>
                  </a:cubicBezTo>
                  <a:cubicBezTo>
                    <a:pt x="911" y="56"/>
                    <a:pt x="766" y="1"/>
                    <a:pt x="621"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2" name="Google Shape;422;p48"/>
            <p:cNvSpPr/>
            <p:nvPr/>
          </p:nvSpPr>
          <p:spPr>
            <a:xfrm>
              <a:off x="3039725" y="1574925"/>
              <a:ext cx="75350" cy="188250"/>
            </a:xfrm>
            <a:custGeom>
              <a:avLst/>
              <a:gdLst/>
              <a:ahLst/>
              <a:cxnLst/>
              <a:rect l="l" t="t" r="r" b="b"/>
              <a:pathLst>
                <a:path w="3014" h="7530" extrusionOk="0">
                  <a:moveTo>
                    <a:pt x="629" y="1"/>
                  </a:moveTo>
                  <a:cubicBezTo>
                    <a:pt x="484" y="1"/>
                    <a:pt x="339" y="56"/>
                    <a:pt x="230" y="166"/>
                  </a:cubicBezTo>
                  <a:cubicBezTo>
                    <a:pt x="12" y="383"/>
                    <a:pt x="9" y="736"/>
                    <a:pt x="224" y="960"/>
                  </a:cubicBezTo>
                  <a:cubicBezTo>
                    <a:pt x="1769" y="2506"/>
                    <a:pt x="1769" y="5018"/>
                    <a:pt x="224" y="6564"/>
                  </a:cubicBezTo>
                  <a:cubicBezTo>
                    <a:pt x="0" y="6784"/>
                    <a:pt x="0" y="7144"/>
                    <a:pt x="224" y="7364"/>
                  </a:cubicBezTo>
                  <a:cubicBezTo>
                    <a:pt x="334" y="7474"/>
                    <a:pt x="479" y="7529"/>
                    <a:pt x="624" y="7529"/>
                  </a:cubicBezTo>
                  <a:cubicBezTo>
                    <a:pt x="769" y="7529"/>
                    <a:pt x="913" y="7474"/>
                    <a:pt x="1024" y="7364"/>
                  </a:cubicBezTo>
                  <a:cubicBezTo>
                    <a:pt x="3013" y="5374"/>
                    <a:pt x="3013" y="2149"/>
                    <a:pt x="1024" y="160"/>
                  </a:cubicBezTo>
                  <a:cubicBezTo>
                    <a:pt x="913" y="53"/>
                    <a:pt x="771" y="1"/>
                    <a:pt x="62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3" name="Google Shape;423;p48"/>
            <p:cNvSpPr/>
            <p:nvPr/>
          </p:nvSpPr>
          <p:spPr>
            <a:xfrm>
              <a:off x="2676100" y="1456375"/>
              <a:ext cx="340700" cy="424450"/>
            </a:xfrm>
            <a:custGeom>
              <a:avLst/>
              <a:gdLst/>
              <a:ahLst/>
              <a:cxnLst/>
              <a:rect l="l" t="t" r="r" b="b"/>
              <a:pathLst>
                <a:path w="13628" h="16978" extrusionOk="0">
                  <a:moveTo>
                    <a:pt x="2265" y="6792"/>
                  </a:moveTo>
                  <a:lnTo>
                    <a:pt x="2265" y="10189"/>
                  </a:lnTo>
                  <a:lnTo>
                    <a:pt x="1700" y="10189"/>
                  </a:lnTo>
                  <a:cubicBezTo>
                    <a:pt x="1386" y="10189"/>
                    <a:pt x="1133" y="9935"/>
                    <a:pt x="1133" y="9621"/>
                  </a:cubicBezTo>
                  <a:lnTo>
                    <a:pt x="1133" y="7356"/>
                  </a:lnTo>
                  <a:cubicBezTo>
                    <a:pt x="1133" y="7042"/>
                    <a:pt x="1386" y="6792"/>
                    <a:pt x="1700" y="6792"/>
                  </a:cubicBezTo>
                  <a:close/>
                  <a:moveTo>
                    <a:pt x="5701" y="5659"/>
                  </a:moveTo>
                  <a:lnTo>
                    <a:pt x="5701" y="11321"/>
                  </a:lnTo>
                  <a:lnTo>
                    <a:pt x="3965" y="11321"/>
                  </a:lnTo>
                  <a:cubicBezTo>
                    <a:pt x="3651" y="11321"/>
                    <a:pt x="3397" y="11067"/>
                    <a:pt x="3397" y="10753"/>
                  </a:cubicBezTo>
                  <a:lnTo>
                    <a:pt x="3397" y="6224"/>
                  </a:lnTo>
                  <a:cubicBezTo>
                    <a:pt x="3397" y="5910"/>
                    <a:pt x="3651" y="5659"/>
                    <a:pt x="3965" y="5659"/>
                  </a:cubicBezTo>
                  <a:close/>
                  <a:moveTo>
                    <a:pt x="10230" y="2827"/>
                  </a:moveTo>
                  <a:lnTo>
                    <a:pt x="10230" y="14150"/>
                  </a:lnTo>
                  <a:lnTo>
                    <a:pt x="6833" y="11602"/>
                  </a:lnTo>
                  <a:lnTo>
                    <a:pt x="6833" y="5376"/>
                  </a:lnTo>
                  <a:lnTo>
                    <a:pt x="10230" y="2827"/>
                  </a:lnTo>
                  <a:close/>
                  <a:moveTo>
                    <a:pt x="11927" y="1130"/>
                  </a:moveTo>
                  <a:cubicBezTo>
                    <a:pt x="12241" y="1130"/>
                    <a:pt x="12495" y="1381"/>
                    <a:pt x="12495" y="1695"/>
                  </a:cubicBezTo>
                  <a:lnTo>
                    <a:pt x="12495" y="15282"/>
                  </a:lnTo>
                  <a:cubicBezTo>
                    <a:pt x="12495" y="15596"/>
                    <a:pt x="12241" y="15847"/>
                    <a:pt x="11927" y="15847"/>
                  </a:cubicBezTo>
                  <a:cubicBezTo>
                    <a:pt x="11613" y="15847"/>
                    <a:pt x="11363" y="15596"/>
                    <a:pt x="11363" y="15282"/>
                  </a:cubicBezTo>
                  <a:lnTo>
                    <a:pt x="11363" y="1695"/>
                  </a:lnTo>
                  <a:cubicBezTo>
                    <a:pt x="11363" y="1381"/>
                    <a:pt x="11613" y="1130"/>
                    <a:pt x="11927" y="1130"/>
                  </a:cubicBezTo>
                  <a:close/>
                  <a:moveTo>
                    <a:pt x="11925" y="0"/>
                  </a:moveTo>
                  <a:cubicBezTo>
                    <a:pt x="11115" y="0"/>
                    <a:pt x="10405" y="580"/>
                    <a:pt x="10257" y="1393"/>
                  </a:cubicBezTo>
                  <a:lnTo>
                    <a:pt x="6079" y="4527"/>
                  </a:lnTo>
                  <a:lnTo>
                    <a:pt x="3965" y="4527"/>
                  </a:lnTo>
                  <a:cubicBezTo>
                    <a:pt x="3243" y="4527"/>
                    <a:pt x="2603" y="4980"/>
                    <a:pt x="2362" y="5659"/>
                  </a:cubicBezTo>
                  <a:lnTo>
                    <a:pt x="1700" y="5659"/>
                  </a:lnTo>
                  <a:cubicBezTo>
                    <a:pt x="761" y="5659"/>
                    <a:pt x="0" y="6417"/>
                    <a:pt x="0" y="7356"/>
                  </a:cubicBezTo>
                  <a:lnTo>
                    <a:pt x="0" y="9621"/>
                  </a:lnTo>
                  <a:cubicBezTo>
                    <a:pt x="0" y="10560"/>
                    <a:pt x="761" y="11318"/>
                    <a:pt x="1700" y="11321"/>
                  </a:cubicBezTo>
                  <a:lnTo>
                    <a:pt x="2362" y="11321"/>
                  </a:lnTo>
                  <a:cubicBezTo>
                    <a:pt x="2603" y="11997"/>
                    <a:pt x="3243" y="12450"/>
                    <a:pt x="3965" y="12453"/>
                  </a:cubicBezTo>
                  <a:lnTo>
                    <a:pt x="6079" y="12453"/>
                  </a:lnTo>
                  <a:lnTo>
                    <a:pt x="10257" y="15584"/>
                  </a:lnTo>
                  <a:cubicBezTo>
                    <a:pt x="10405" y="16397"/>
                    <a:pt x="11115" y="16977"/>
                    <a:pt x="11925" y="16977"/>
                  </a:cubicBezTo>
                  <a:cubicBezTo>
                    <a:pt x="11976" y="16977"/>
                    <a:pt x="12027" y="16975"/>
                    <a:pt x="12078" y="16970"/>
                  </a:cubicBezTo>
                  <a:cubicBezTo>
                    <a:pt x="12954" y="16892"/>
                    <a:pt x="13624" y="16161"/>
                    <a:pt x="13627" y="15282"/>
                  </a:cubicBezTo>
                  <a:lnTo>
                    <a:pt x="13627" y="1695"/>
                  </a:lnTo>
                  <a:cubicBezTo>
                    <a:pt x="13624" y="816"/>
                    <a:pt x="12954" y="85"/>
                    <a:pt x="12078" y="7"/>
                  </a:cubicBezTo>
                  <a:cubicBezTo>
                    <a:pt x="12027" y="2"/>
                    <a:pt x="11976" y="0"/>
                    <a:pt x="1192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4" name="Google Shape;424;p48"/>
          <p:cNvGrpSpPr/>
          <p:nvPr/>
        </p:nvGrpSpPr>
        <p:grpSpPr>
          <a:xfrm>
            <a:off x="3746896" y="1916918"/>
            <a:ext cx="343530" cy="340221"/>
            <a:chOff x="3860250" y="1427025"/>
            <a:chExt cx="487900" cy="483200"/>
          </a:xfrm>
        </p:grpSpPr>
        <p:sp>
          <p:nvSpPr>
            <p:cNvPr id="425" name="Google Shape;425;p48"/>
            <p:cNvSpPr/>
            <p:nvPr/>
          </p:nvSpPr>
          <p:spPr>
            <a:xfrm>
              <a:off x="3875800" y="1427025"/>
              <a:ext cx="472350" cy="468650"/>
            </a:xfrm>
            <a:custGeom>
              <a:avLst/>
              <a:gdLst/>
              <a:ahLst/>
              <a:cxnLst/>
              <a:rect l="l" t="t" r="r" b="b"/>
              <a:pathLst>
                <a:path w="18894" h="18746" extrusionOk="0">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6" name="Google Shape;426;p48"/>
            <p:cNvSpPr/>
            <p:nvPr/>
          </p:nvSpPr>
          <p:spPr>
            <a:xfrm>
              <a:off x="3860250" y="1861675"/>
              <a:ext cx="54675" cy="48550"/>
            </a:xfrm>
            <a:custGeom>
              <a:avLst/>
              <a:gdLst/>
              <a:ahLst/>
              <a:cxnLst/>
              <a:rect l="l" t="t" r="r" b="b"/>
              <a:pathLst>
                <a:path w="2187" h="1942" extrusionOk="0">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7" name="Google Shape;427;p48"/>
            <p:cNvSpPr/>
            <p:nvPr/>
          </p:nvSpPr>
          <p:spPr>
            <a:xfrm>
              <a:off x="3923425" y="1801775"/>
              <a:ext cx="51350" cy="48550"/>
            </a:xfrm>
            <a:custGeom>
              <a:avLst/>
              <a:gdLst/>
              <a:ahLst/>
              <a:cxnLst/>
              <a:rect l="l" t="t" r="r" b="b"/>
              <a:pathLst>
                <a:path w="2054" h="1942" extrusionOk="0">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28" name="Google Shape;428;p48"/>
          <p:cNvSpPr/>
          <p:nvPr/>
        </p:nvSpPr>
        <p:spPr>
          <a:xfrm>
            <a:off x="5061516" y="1916944"/>
            <a:ext cx="340239" cy="340168"/>
          </a:xfrm>
          <a:custGeom>
            <a:avLst/>
            <a:gdLst/>
            <a:ahLst/>
            <a:cxnLst/>
            <a:rect l="l" t="t" r="r" b="b"/>
            <a:pathLst>
              <a:path w="19329" h="19325" extrusionOk="0">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0" name="TextBox 29">
            <a:extLst>
              <a:ext uri="{FF2B5EF4-FFF2-40B4-BE49-F238E27FC236}">
                <a16:creationId xmlns:a16="http://schemas.microsoft.com/office/drawing/2014/main" id="{891C6959-2DFB-42B0-AA1B-991CD52E0965}"/>
              </a:ext>
            </a:extLst>
          </p:cNvPr>
          <p:cNvSpPr txBox="1"/>
          <p:nvPr/>
        </p:nvSpPr>
        <p:spPr>
          <a:xfrm>
            <a:off x="8339471" y="4520522"/>
            <a:ext cx="606055" cy="369332"/>
          </a:xfrm>
          <a:prstGeom prst="rect">
            <a:avLst/>
          </a:prstGeom>
          <a:noFill/>
        </p:spPr>
        <p:txBody>
          <a:bodyPr wrap="square">
            <a:spAutoFit/>
          </a:bodyPr>
          <a:lstStyle/>
          <a:p>
            <a:pPr marL="0" lvl="0" indent="0" algn="ctr" rtl="0">
              <a:spcBef>
                <a:spcPts val="0"/>
              </a:spcBef>
              <a:spcAft>
                <a:spcPts val="0"/>
              </a:spcAft>
              <a:buNone/>
            </a:pPr>
            <a:r>
              <a:rPr lang="en" sz="1800" b="1">
                <a:solidFill>
                  <a:srgbClr val="6AA84F"/>
                </a:solidFill>
                <a:latin typeface="Tahoma" panose="020B0604030504040204" pitchFamily="34" charset="0"/>
                <a:ea typeface="Tahoma" panose="020B0604030504040204" pitchFamily="34" charset="0"/>
                <a:cs typeface="Tahoma" panose="020B0604030504040204" pitchFamily="34" charset="0"/>
              </a:rPr>
              <a:t>14</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407">
                                            <p:txEl>
                                              <p:pRg st="0" end="0"/>
                                            </p:txEl>
                                          </p:spTgt>
                                        </p:tgtEl>
                                        <p:attrNameLst>
                                          <p:attrName>style.visibility</p:attrName>
                                        </p:attrNameLst>
                                      </p:cBhvr>
                                      <p:to>
                                        <p:strVal val="visible"/>
                                      </p:to>
                                    </p:set>
                                    <p:anim calcmode="lin" valueType="num">
                                      <p:cBhvr additive="base">
                                        <p:cTn id="7" dur="500" fill="hold"/>
                                        <p:tgtEl>
                                          <p:spTgt spid="40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07">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411">
                                            <p:txEl>
                                              <p:pRg st="0" end="0"/>
                                            </p:txEl>
                                          </p:spTgt>
                                        </p:tgtEl>
                                        <p:attrNameLst>
                                          <p:attrName>style.visibility</p:attrName>
                                        </p:attrNameLst>
                                      </p:cBhvr>
                                      <p:to>
                                        <p:strVal val="visible"/>
                                      </p:to>
                                    </p:set>
                                    <p:anim calcmode="lin" valueType="num">
                                      <p:cBhvr additive="base">
                                        <p:cTn id="13" dur="500" fill="hold"/>
                                        <p:tgtEl>
                                          <p:spTgt spid="411">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3" fill="hold" grpId="0" nodeType="clickEffect">
                                  <p:stCondLst>
                                    <p:cond delay="0"/>
                                  </p:stCondLst>
                                  <p:childTnLst>
                                    <p:set>
                                      <p:cBhvr>
                                        <p:cTn id="18" dur="1" fill="hold">
                                          <p:stCondLst>
                                            <p:cond delay="0"/>
                                          </p:stCondLst>
                                        </p:cTn>
                                        <p:tgtEl>
                                          <p:spTgt spid="409">
                                            <p:txEl>
                                              <p:pRg st="0" end="0"/>
                                            </p:txEl>
                                          </p:spTgt>
                                        </p:tgtEl>
                                        <p:attrNameLst>
                                          <p:attrName>style.visibility</p:attrName>
                                        </p:attrNameLst>
                                      </p:cBhvr>
                                      <p:to>
                                        <p:strVal val="visible"/>
                                      </p:to>
                                    </p:set>
                                    <p:anim calcmode="lin" valueType="num">
                                      <p:cBhvr additive="base">
                                        <p:cTn id="19" dur="500" fill="hold"/>
                                        <p:tgtEl>
                                          <p:spTgt spid="409">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09">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413">
                                            <p:txEl>
                                              <p:pRg st="0" end="0"/>
                                            </p:txEl>
                                          </p:spTgt>
                                        </p:tgtEl>
                                        <p:attrNameLst>
                                          <p:attrName>style.visibility</p:attrName>
                                        </p:attrNameLst>
                                      </p:cBhvr>
                                      <p:to>
                                        <p:strVal val="visible"/>
                                      </p:to>
                                    </p:set>
                                    <p:anim calcmode="lin" valueType="num">
                                      <p:cBhvr additive="base">
                                        <p:cTn id="25" dur="500" fill="hold"/>
                                        <p:tgtEl>
                                          <p:spTgt spid="413">
                                            <p:txEl>
                                              <p:pRg st="0" end="0"/>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4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7" grpId="0" build="p"/>
      <p:bldP spid="409" grpId="0" build="p"/>
      <p:bldP spid="411" grpId="0" build="p"/>
      <p:bldP spid="41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EB2671-5972-4D10-86DE-200828AF2BB6}"/>
              </a:ext>
            </a:extLst>
          </p:cNvPr>
          <p:cNvPicPr>
            <a:picLocks noChangeAspect="1"/>
          </p:cNvPicPr>
          <p:nvPr/>
        </p:nvPicPr>
        <p:blipFill>
          <a:blip r:embed="rId2"/>
          <a:stretch>
            <a:fillRect/>
          </a:stretch>
        </p:blipFill>
        <p:spPr>
          <a:xfrm>
            <a:off x="1282593" y="1368055"/>
            <a:ext cx="5096942" cy="2958829"/>
          </a:xfrm>
          <a:prstGeom prst="rect">
            <a:avLst/>
          </a:prstGeom>
        </p:spPr>
      </p:pic>
      <p:sp>
        <p:nvSpPr>
          <p:cNvPr id="6" name="Google Shape;283;p42">
            <a:extLst>
              <a:ext uri="{FF2B5EF4-FFF2-40B4-BE49-F238E27FC236}">
                <a16:creationId xmlns:a16="http://schemas.microsoft.com/office/drawing/2014/main" id="{01FAF080-7927-491B-BCA1-6E6970E3915A}"/>
              </a:ext>
            </a:extLst>
          </p:cNvPr>
          <p:cNvSpPr txBox="1">
            <a:spLocks noGrp="1"/>
          </p:cNvSpPr>
          <p:nvPr>
            <p:ph type="title"/>
          </p:nvPr>
        </p:nvSpPr>
        <p:spPr>
          <a:xfrm>
            <a:off x="726225" y="438312"/>
            <a:ext cx="7731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Giới thiệu về K-Means</a:t>
            </a:r>
            <a:endParaRPr sz="2800"/>
          </a:p>
        </p:txBody>
      </p:sp>
      <p:sp>
        <p:nvSpPr>
          <p:cNvPr id="7" name="TextBox 6">
            <a:extLst>
              <a:ext uri="{FF2B5EF4-FFF2-40B4-BE49-F238E27FC236}">
                <a16:creationId xmlns:a16="http://schemas.microsoft.com/office/drawing/2014/main" id="{E46CD024-A21A-4A6B-8DA6-6D62DEE9E8E2}"/>
              </a:ext>
            </a:extLst>
          </p:cNvPr>
          <p:cNvSpPr txBox="1"/>
          <p:nvPr/>
        </p:nvSpPr>
        <p:spPr>
          <a:xfrm>
            <a:off x="8339471" y="4520522"/>
            <a:ext cx="606055" cy="369332"/>
          </a:xfrm>
          <a:prstGeom prst="rect">
            <a:avLst/>
          </a:prstGeom>
          <a:noFill/>
        </p:spPr>
        <p:txBody>
          <a:bodyPr wrap="square">
            <a:spAutoFit/>
          </a:bodyPr>
          <a:lstStyle/>
          <a:p>
            <a:pPr marL="0" lvl="0" indent="0" algn="ctr" rtl="0">
              <a:spcBef>
                <a:spcPts val="0"/>
              </a:spcBef>
              <a:spcAft>
                <a:spcPts val="0"/>
              </a:spcAft>
              <a:buNone/>
            </a:pPr>
            <a:r>
              <a:rPr lang="en" sz="1800" b="1">
                <a:solidFill>
                  <a:srgbClr val="6AA84F"/>
                </a:solidFill>
                <a:latin typeface="Tahoma" panose="020B0604030504040204" pitchFamily="34" charset="0"/>
                <a:ea typeface="Tahoma" panose="020B0604030504040204" pitchFamily="34" charset="0"/>
                <a:cs typeface="Tahoma" panose="020B0604030504040204" pitchFamily="34" charset="0"/>
              </a:rPr>
              <a:t>15</a:t>
            </a:r>
          </a:p>
        </p:txBody>
      </p:sp>
    </p:spTree>
    <p:extLst>
      <p:ext uri="{BB962C8B-B14F-4D97-AF65-F5344CB8AC3E}">
        <p14:creationId xmlns:p14="http://schemas.microsoft.com/office/powerpoint/2010/main" val="3534095811"/>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pic>
        <p:nvPicPr>
          <p:cNvPr id="517" name="Google Shape;517;p52"/>
          <p:cNvPicPr preferRelativeResize="0"/>
          <p:nvPr/>
        </p:nvPicPr>
        <p:blipFill>
          <a:blip r:embed="rId3">
            <a:alphaModFix amt="70000"/>
          </a:blip>
          <a:stretch>
            <a:fillRect/>
          </a:stretch>
        </p:blipFill>
        <p:spPr>
          <a:xfrm>
            <a:off x="1331737" y="1473000"/>
            <a:ext cx="6480526" cy="2197500"/>
          </a:xfrm>
          <a:prstGeom prst="rect">
            <a:avLst/>
          </a:prstGeom>
          <a:noFill/>
          <a:ln>
            <a:noFill/>
          </a:ln>
        </p:spPr>
      </p:pic>
      <p:sp>
        <p:nvSpPr>
          <p:cNvPr id="518" name="Google Shape;518;p52"/>
          <p:cNvSpPr txBox="1">
            <a:spLocks noGrp="1"/>
          </p:cNvSpPr>
          <p:nvPr>
            <p:ph type="title"/>
          </p:nvPr>
        </p:nvSpPr>
        <p:spPr>
          <a:xfrm>
            <a:off x="394177" y="448900"/>
            <a:ext cx="4307666" cy="60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a:t>Định nghĩa về K-Means</a:t>
            </a:r>
            <a:endParaRPr lang="en" sz="2800"/>
          </a:p>
        </p:txBody>
      </p:sp>
      <p:sp>
        <p:nvSpPr>
          <p:cNvPr id="519" name="Google Shape;519;p52"/>
          <p:cNvSpPr txBox="1">
            <a:spLocks noGrp="1"/>
          </p:cNvSpPr>
          <p:nvPr>
            <p:ph type="body" idx="1"/>
          </p:nvPr>
        </p:nvSpPr>
        <p:spPr>
          <a:xfrm>
            <a:off x="869098" y="1579557"/>
            <a:ext cx="7145661" cy="2255251"/>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1600"/>
              </a:spcAft>
              <a:buNone/>
            </a:pPr>
            <a:r>
              <a:rPr lang="vi-VN" sz="1800" b="1"/>
              <a:t>Thuật toán phân cụm K-means là một phương pháp được sử dụng trong phân tích tính chất cụm của dữ liệu. Nó đặc biệt được sử dụng nhiều trong khai phá dữ liệu và thống kê. Nó phân vùng dữ liệu thành k cụm khác nhau. Giải thuật này giúp   xác định được dữ liệu của nó thực sử thuộc về nhóm nào.</a:t>
            </a:r>
            <a:endParaRPr sz="1800" b="1"/>
          </a:p>
        </p:txBody>
      </p:sp>
      <p:pic>
        <p:nvPicPr>
          <p:cNvPr id="520" name="Google Shape;520;p52"/>
          <p:cNvPicPr preferRelativeResize="0"/>
          <p:nvPr/>
        </p:nvPicPr>
        <p:blipFill rotWithShape="1">
          <a:blip r:embed="rId4">
            <a:alphaModFix/>
          </a:blip>
          <a:srcRect l="49" r="49"/>
          <a:stretch/>
        </p:blipFill>
        <p:spPr>
          <a:xfrm rot="3599986">
            <a:off x="1858716" y="987873"/>
            <a:ext cx="1378588" cy="1277733"/>
          </a:xfrm>
          <a:prstGeom prst="rect">
            <a:avLst/>
          </a:prstGeom>
          <a:noFill/>
          <a:ln>
            <a:noFill/>
          </a:ln>
        </p:spPr>
      </p:pic>
      <p:sp>
        <p:nvSpPr>
          <p:cNvPr id="6" name="TextBox 5">
            <a:extLst>
              <a:ext uri="{FF2B5EF4-FFF2-40B4-BE49-F238E27FC236}">
                <a16:creationId xmlns:a16="http://schemas.microsoft.com/office/drawing/2014/main" id="{C3061BAA-23B7-4459-BF14-8A6839CA2CF7}"/>
              </a:ext>
            </a:extLst>
          </p:cNvPr>
          <p:cNvSpPr txBox="1"/>
          <p:nvPr/>
        </p:nvSpPr>
        <p:spPr>
          <a:xfrm>
            <a:off x="8339471" y="4520522"/>
            <a:ext cx="606055" cy="369332"/>
          </a:xfrm>
          <a:prstGeom prst="rect">
            <a:avLst/>
          </a:prstGeom>
          <a:noFill/>
        </p:spPr>
        <p:txBody>
          <a:bodyPr wrap="square">
            <a:spAutoFit/>
          </a:bodyPr>
          <a:lstStyle/>
          <a:p>
            <a:pPr marL="0" lvl="0" indent="0" algn="ctr" rtl="0">
              <a:spcBef>
                <a:spcPts val="0"/>
              </a:spcBef>
              <a:spcAft>
                <a:spcPts val="0"/>
              </a:spcAft>
              <a:buNone/>
            </a:pPr>
            <a:r>
              <a:rPr lang="en" sz="1800" b="1">
                <a:solidFill>
                  <a:srgbClr val="6AA84F"/>
                </a:solidFill>
                <a:latin typeface="Tahoma" panose="020B0604030504040204" pitchFamily="34" charset="0"/>
                <a:ea typeface="Tahoma" panose="020B0604030504040204" pitchFamily="34" charset="0"/>
                <a:cs typeface="Tahoma" panose="020B0604030504040204" pitchFamily="34" charset="0"/>
              </a:rPr>
              <a:t>16</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19">
                                            <p:txEl>
                                              <p:pRg st="0" end="0"/>
                                            </p:txEl>
                                          </p:spTgt>
                                        </p:tgtEl>
                                        <p:attrNameLst>
                                          <p:attrName>style.visibility</p:attrName>
                                        </p:attrNameLst>
                                      </p:cBhvr>
                                      <p:to>
                                        <p:strVal val="visible"/>
                                      </p:to>
                                    </p:set>
                                    <p:animEffect transition="in" filter="checkerboard(across)">
                                      <p:cBhvr>
                                        <p:cTn id="7" dur="500"/>
                                        <p:tgtEl>
                                          <p:spTgt spid="5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9"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51"/>
          <p:cNvSpPr txBox="1">
            <a:spLocks noGrp="1"/>
          </p:cNvSpPr>
          <p:nvPr>
            <p:ph type="title"/>
          </p:nvPr>
        </p:nvSpPr>
        <p:spPr>
          <a:xfrm>
            <a:off x="726225" y="438312"/>
            <a:ext cx="7732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Cách hoạt động của K-Means</a:t>
            </a:r>
            <a:endParaRPr/>
          </a:p>
        </p:txBody>
      </p:sp>
      <p:grpSp>
        <p:nvGrpSpPr>
          <p:cNvPr id="486" name="Google Shape;486;p51"/>
          <p:cNvGrpSpPr/>
          <p:nvPr/>
        </p:nvGrpSpPr>
        <p:grpSpPr>
          <a:xfrm flipV="1">
            <a:off x="2039822" y="2970549"/>
            <a:ext cx="6515843" cy="54950"/>
            <a:chOff x="3720318" y="1857562"/>
            <a:chExt cx="1223025" cy="54"/>
          </a:xfrm>
        </p:grpSpPr>
        <p:cxnSp>
          <p:nvCxnSpPr>
            <p:cNvPr id="487" name="Google Shape;487;p51"/>
            <p:cNvCxnSpPr/>
            <p:nvPr/>
          </p:nvCxnSpPr>
          <p:spPr>
            <a:xfrm>
              <a:off x="4440243" y="1857616"/>
              <a:ext cx="173400" cy="0"/>
            </a:xfrm>
            <a:prstGeom prst="straightConnector1">
              <a:avLst/>
            </a:prstGeom>
            <a:noFill/>
            <a:ln w="9525" cap="flat" cmpd="sng">
              <a:solidFill>
                <a:srgbClr val="434343"/>
              </a:solidFill>
              <a:prstDash val="lgDashDot"/>
              <a:round/>
              <a:headEnd type="none" w="med" len="med"/>
              <a:tailEnd type="none" w="med" len="med"/>
            </a:ln>
          </p:spPr>
        </p:cxnSp>
        <p:cxnSp>
          <p:nvCxnSpPr>
            <p:cNvPr id="488" name="Google Shape;488;p51"/>
            <p:cNvCxnSpPr/>
            <p:nvPr/>
          </p:nvCxnSpPr>
          <p:spPr>
            <a:xfrm>
              <a:off x="4074943" y="1857562"/>
              <a:ext cx="173400" cy="0"/>
            </a:xfrm>
            <a:prstGeom prst="straightConnector1">
              <a:avLst/>
            </a:prstGeom>
            <a:noFill/>
            <a:ln w="9525" cap="flat" cmpd="sng">
              <a:solidFill>
                <a:srgbClr val="434343"/>
              </a:solidFill>
              <a:prstDash val="lgDashDot"/>
              <a:round/>
              <a:headEnd type="none" w="med" len="med"/>
              <a:tailEnd type="none" w="med" len="med"/>
            </a:ln>
          </p:spPr>
        </p:cxnSp>
        <p:cxnSp>
          <p:nvCxnSpPr>
            <p:cNvPr id="489" name="Google Shape;489;p51"/>
            <p:cNvCxnSpPr/>
            <p:nvPr/>
          </p:nvCxnSpPr>
          <p:spPr>
            <a:xfrm>
              <a:off x="3720318" y="1857562"/>
              <a:ext cx="173400" cy="0"/>
            </a:xfrm>
            <a:prstGeom prst="straightConnector1">
              <a:avLst/>
            </a:prstGeom>
            <a:noFill/>
            <a:ln w="9525" cap="flat" cmpd="sng">
              <a:solidFill>
                <a:srgbClr val="434343"/>
              </a:solidFill>
              <a:prstDash val="lgDashDot"/>
              <a:round/>
              <a:headEnd type="none" w="med" len="med"/>
              <a:tailEnd type="none" w="med" len="med"/>
            </a:ln>
          </p:spPr>
        </p:cxnSp>
        <p:cxnSp>
          <p:nvCxnSpPr>
            <p:cNvPr id="490" name="Google Shape;490;p51"/>
            <p:cNvCxnSpPr/>
            <p:nvPr/>
          </p:nvCxnSpPr>
          <p:spPr>
            <a:xfrm>
              <a:off x="4801443" y="1857616"/>
              <a:ext cx="141900" cy="0"/>
            </a:xfrm>
            <a:prstGeom prst="straightConnector1">
              <a:avLst/>
            </a:prstGeom>
            <a:noFill/>
            <a:ln w="9525" cap="flat" cmpd="sng">
              <a:solidFill>
                <a:srgbClr val="434343"/>
              </a:solidFill>
              <a:prstDash val="lgDashDot"/>
              <a:round/>
              <a:headEnd type="none" w="med" len="med"/>
              <a:tailEnd type="triangle" w="med" len="med"/>
            </a:ln>
          </p:spPr>
        </p:cxnSp>
      </p:grpSp>
      <p:cxnSp>
        <p:nvCxnSpPr>
          <p:cNvPr id="491" name="Google Shape;491;p51"/>
          <p:cNvCxnSpPr/>
          <p:nvPr/>
        </p:nvCxnSpPr>
        <p:spPr>
          <a:xfrm rot="10800000">
            <a:off x="1739768" y="2034008"/>
            <a:ext cx="0" cy="608100"/>
          </a:xfrm>
          <a:prstGeom prst="straightConnector1">
            <a:avLst/>
          </a:prstGeom>
          <a:noFill/>
          <a:ln w="9525" cap="flat" cmpd="sng">
            <a:solidFill>
              <a:srgbClr val="434343"/>
            </a:solidFill>
            <a:prstDash val="lgDashDot"/>
            <a:round/>
            <a:headEnd type="none" w="med" len="med"/>
            <a:tailEnd type="none" w="med" len="med"/>
          </a:ln>
        </p:spPr>
      </p:cxnSp>
      <p:cxnSp>
        <p:nvCxnSpPr>
          <p:cNvPr id="492" name="Google Shape;492;p51"/>
          <p:cNvCxnSpPr/>
          <p:nvPr/>
        </p:nvCxnSpPr>
        <p:spPr>
          <a:xfrm rot="10800000">
            <a:off x="2985925" y="3314715"/>
            <a:ext cx="0" cy="506700"/>
          </a:xfrm>
          <a:prstGeom prst="straightConnector1">
            <a:avLst/>
          </a:prstGeom>
          <a:noFill/>
          <a:ln w="9525" cap="flat" cmpd="sng">
            <a:solidFill>
              <a:srgbClr val="434343"/>
            </a:solidFill>
            <a:prstDash val="lgDashDot"/>
            <a:round/>
            <a:headEnd type="none" w="med" len="med"/>
            <a:tailEnd type="none" w="med" len="med"/>
          </a:ln>
        </p:spPr>
      </p:cxnSp>
      <p:cxnSp>
        <p:nvCxnSpPr>
          <p:cNvPr id="493" name="Google Shape;493;p51"/>
          <p:cNvCxnSpPr/>
          <p:nvPr/>
        </p:nvCxnSpPr>
        <p:spPr>
          <a:xfrm rot="10800000">
            <a:off x="4251453" y="2034008"/>
            <a:ext cx="0" cy="608100"/>
          </a:xfrm>
          <a:prstGeom prst="straightConnector1">
            <a:avLst/>
          </a:prstGeom>
          <a:noFill/>
          <a:ln w="9525" cap="flat" cmpd="sng">
            <a:solidFill>
              <a:srgbClr val="434343"/>
            </a:solidFill>
            <a:prstDash val="lgDashDot"/>
            <a:round/>
            <a:headEnd type="none" w="med" len="med"/>
            <a:tailEnd type="none" w="med" len="med"/>
          </a:ln>
        </p:spPr>
      </p:cxnSp>
      <p:cxnSp>
        <p:nvCxnSpPr>
          <p:cNvPr id="494" name="Google Shape;494;p51"/>
          <p:cNvCxnSpPr/>
          <p:nvPr/>
        </p:nvCxnSpPr>
        <p:spPr>
          <a:xfrm rot="10800000">
            <a:off x="5507013" y="3311415"/>
            <a:ext cx="0" cy="510000"/>
          </a:xfrm>
          <a:prstGeom prst="straightConnector1">
            <a:avLst/>
          </a:prstGeom>
          <a:noFill/>
          <a:ln w="9525" cap="flat" cmpd="sng">
            <a:solidFill>
              <a:srgbClr val="434343"/>
            </a:solidFill>
            <a:prstDash val="lgDashDot"/>
            <a:round/>
            <a:headEnd type="none" w="med" len="med"/>
            <a:tailEnd type="none" w="med" len="med"/>
          </a:ln>
        </p:spPr>
      </p:cxnSp>
      <p:pic>
        <p:nvPicPr>
          <p:cNvPr id="495" name="Google Shape;495;p51"/>
          <p:cNvPicPr preferRelativeResize="0"/>
          <p:nvPr/>
        </p:nvPicPr>
        <p:blipFill>
          <a:blip r:embed="rId3">
            <a:alphaModFix/>
          </a:blip>
          <a:stretch>
            <a:fillRect/>
          </a:stretch>
        </p:blipFill>
        <p:spPr>
          <a:xfrm>
            <a:off x="7046869" y="2566852"/>
            <a:ext cx="721541" cy="756374"/>
          </a:xfrm>
          <a:prstGeom prst="rect">
            <a:avLst/>
          </a:prstGeom>
          <a:noFill/>
          <a:ln>
            <a:noFill/>
          </a:ln>
        </p:spPr>
      </p:pic>
      <p:pic>
        <p:nvPicPr>
          <p:cNvPr id="496" name="Google Shape;496;p51"/>
          <p:cNvPicPr preferRelativeResize="0"/>
          <p:nvPr/>
        </p:nvPicPr>
        <p:blipFill>
          <a:blip r:embed="rId4">
            <a:alphaModFix/>
          </a:blip>
          <a:stretch>
            <a:fillRect/>
          </a:stretch>
        </p:blipFill>
        <p:spPr>
          <a:xfrm>
            <a:off x="1331711" y="2571633"/>
            <a:ext cx="816075" cy="756372"/>
          </a:xfrm>
          <a:prstGeom prst="rect">
            <a:avLst/>
          </a:prstGeom>
          <a:noFill/>
          <a:ln>
            <a:noFill/>
          </a:ln>
        </p:spPr>
      </p:pic>
      <p:pic>
        <p:nvPicPr>
          <p:cNvPr id="497" name="Google Shape;497;p51"/>
          <p:cNvPicPr preferRelativeResize="0"/>
          <p:nvPr/>
        </p:nvPicPr>
        <p:blipFill>
          <a:blip r:embed="rId5">
            <a:alphaModFix/>
          </a:blip>
          <a:stretch>
            <a:fillRect/>
          </a:stretch>
        </p:blipFill>
        <p:spPr>
          <a:xfrm>
            <a:off x="3824076" y="2571632"/>
            <a:ext cx="815596" cy="756373"/>
          </a:xfrm>
          <a:prstGeom prst="rect">
            <a:avLst/>
          </a:prstGeom>
          <a:noFill/>
          <a:ln>
            <a:noFill/>
          </a:ln>
        </p:spPr>
      </p:pic>
      <p:pic>
        <p:nvPicPr>
          <p:cNvPr id="498" name="Google Shape;498;p51"/>
          <p:cNvPicPr preferRelativeResize="0"/>
          <p:nvPr/>
        </p:nvPicPr>
        <p:blipFill>
          <a:blip r:embed="rId6">
            <a:alphaModFix/>
          </a:blip>
          <a:stretch>
            <a:fillRect/>
          </a:stretch>
        </p:blipFill>
        <p:spPr>
          <a:xfrm>
            <a:off x="2534011" y="2571633"/>
            <a:ext cx="816075" cy="756372"/>
          </a:xfrm>
          <a:prstGeom prst="rect">
            <a:avLst/>
          </a:prstGeom>
          <a:noFill/>
          <a:ln>
            <a:noFill/>
          </a:ln>
        </p:spPr>
      </p:pic>
      <p:pic>
        <p:nvPicPr>
          <p:cNvPr id="499" name="Google Shape;499;p51"/>
          <p:cNvPicPr preferRelativeResize="0"/>
          <p:nvPr/>
        </p:nvPicPr>
        <p:blipFill rotWithShape="1">
          <a:blip r:embed="rId7">
            <a:alphaModFix/>
          </a:blip>
          <a:srcRect t="79" b="89"/>
          <a:stretch/>
        </p:blipFill>
        <p:spPr>
          <a:xfrm rot="-5400000">
            <a:off x="5167586" y="1979103"/>
            <a:ext cx="1323922" cy="1788869"/>
          </a:xfrm>
          <a:prstGeom prst="rect">
            <a:avLst/>
          </a:prstGeom>
          <a:noFill/>
          <a:ln>
            <a:noFill/>
          </a:ln>
        </p:spPr>
      </p:pic>
      <p:sp>
        <p:nvSpPr>
          <p:cNvPr id="500" name="Google Shape;500;p51"/>
          <p:cNvSpPr txBox="1"/>
          <p:nvPr/>
        </p:nvSpPr>
        <p:spPr>
          <a:xfrm>
            <a:off x="1791375" y="1373085"/>
            <a:ext cx="1711800" cy="3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800" b="1">
                <a:solidFill>
                  <a:schemeClr val="lt2"/>
                </a:solidFill>
                <a:latin typeface="Quicksand Light"/>
                <a:ea typeface="Quicksand Light"/>
                <a:cs typeface="Quicksand Light"/>
                <a:sym typeface="Quicksand Light"/>
              </a:rPr>
              <a:t>Bước khởi tạo</a:t>
            </a:r>
            <a:endParaRPr sz="1800" b="1">
              <a:solidFill>
                <a:schemeClr val="lt2"/>
              </a:solidFill>
              <a:latin typeface="Quicksand Light"/>
              <a:ea typeface="Quicksand Light"/>
              <a:cs typeface="Quicksand Light"/>
              <a:sym typeface="Quicksand Light"/>
            </a:endParaRPr>
          </a:p>
        </p:txBody>
      </p:sp>
      <p:sp>
        <p:nvSpPr>
          <p:cNvPr id="501" name="Google Shape;501;p51"/>
          <p:cNvSpPr txBox="1"/>
          <p:nvPr/>
        </p:nvSpPr>
        <p:spPr>
          <a:xfrm>
            <a:off x="1791375" y="1677175"/>
            <a:ext cx="1711800" cy="65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600">
                <a:solidFill>
                  <a:srgbClr val="434343"/>
                </a:solidFill>
                <a:latin typeface="Quicksand Light"/>
                <a:ea typeface="Quicksand Light"/>
                <a:cs typeface="Quicksand Light"/>
                <a:sym typeface="Quicksand Light"/>
              </a:rPr>
              <a:t>Khởi tạo số cụm và tâm cụm</a:t>
            </a:r>
            <a:endParaRPr sz="1600">
              <a:solidFill>
                <a:srgbClr val="434343"/>
              </a:solidFill>
              <a:latin typeface="Quicksand Light"/>
              <a:ea typeface="Quicksand Light"/>
              <a:cs typeface="Quicksand Light"/>
              <a:sym typeface="Quicksand Light"/>
            </a:endParaRPr>
          </a:p>
        </p:txBody>
      </p:sp>
      <p:sp>
        <p:nvSpPr>
          <p:cNvPr id="502" name="Google Shape;502;p51"/>
          <p:cNvSpPr txBox="1"/>
          <p:nvPr/>
        </p:nvSpPr>
        <p:spPr>
          <a:xfrm>
            <a:off x="4296099" y="1373085"/>
            <a:ext cx="2039353" cy="3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800" b="1">
                <a:solidFill>
                  <a:schemeClr val="lt2"/>
                </a:solidFill>
                <a:latin typeface="Quicksand Light"/>
                <a:ea typeface="Quicksand Light"/>
                <a:cs typeface="Quicksand Light"/>
                <a:sym typeface="Quicksand Light"/>
              </a:rPr>
              <a:t>Bước cập nhật</a:t>
            </a:r>
            <a:endParaRPr sz="1800" b="1">
              <a:solidFill>
                <a:schemeClr val="lt2"/>
              </a:solidFill>
              <a:latin typeface="Quicksand Light"/>
              <a:ea typeface="Quicksand Light"/>
              <a:cs typeface="Quicksand Light"/>
              <a:sym typeface="Quicksand Light"/>
            </a:endParaRPr>
          </a:p>
        </p:txBody>
      </p:sp>
      <p:sp>
        <p:nvSpPr>
          <p:cNvPr id="503" name="Google Shape;503;p51"/>
          <p:cNvSpPr txBox="1"/>
          <p:nvPr/>
        </p:nvSpPr>
        <p:spPr>
          <a:xfrm>
            <a:off x="4296099" y="1678539"/>
            <a:ext cx="1907355" cy="65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600">
                <a:solidFill>
                  <a:srgbClr val="434343"/>
                </a:solidFill>
                <a:latin typeface="Quicksand Light"/>
                <a:ea typeface="Quicksand Light"/>
                <a:cs typeface="Quicksand Light"/>
                <a:sym typeface="Quicksand Light"/>
              </a:rPr>
              <a:t>Cập nhật lại các cụm và tâm cụm</a:t>
            </a:r>
            <a:endParaRPr sz="1600">
              <a:solidFill>
                <a:srgbClr val="434343"/>
              </a:solidFill>
              <a:latin typeface="Quicksand Light"/>
              <a:ea typeface="Quicksand Light"/>
              <a:cs typeface="Quicksand Light"/>
              <a:sym typeface="Quicksand Light"/>
            </a:endParaRPr>
          </a:p>
        </p:txBody>
      </p:sp>
      <p:sp>
        <p:nvSpPr>
          <p:cNvPr id="504" name="Google Shape;504;p51"/>
          <p:cNvSpPr txBox="1"/>
          <p:nvPr/>
        </p:nvSpPr>
        <p:spPr>
          <a:xfrm>
            <a:off x="3027743" y="3506655"/>
            <a:ext cx="1711800" cy="3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800" b="1">
                <a:solidFill>
                  <a:schemeClr val="lt2"/>
                </a:solidFill>
                <a:latin typeface="Quicksand Light"/>
                <a:ea typeface="Quicksand Light"/>
                <a:cs typeface="Quicksand Light"/>
                <a:sym typeface="Quicksand Light"/>
              </a:rPr>
              <a:t>Bước gán</a:t>
            </a:r>
            <a:endParaRPr sz="1800" b="1">
              <a:solidFill>
                <a:schemeClr val="lt2"/>
              </a:solidFill>
              <a:latin typeface="Quicksand Light"/>
              <a:ea typeface="Quicksand Light"/>
              <a:cs typeface="Quicksand Light"/>
              <a:sym typeface="Quicksand Light"/>
            </a:endParaRPr>
          </a:p>
        </p:txBody>
      </p:sp>
      <p:sp>
        <p:nvSpPr>
          <p:cNvPr id="505" name="Google Shape;505;p51"/>
          <p:cNvSpPr txBox="1"/>
          <p:nvPr/>
        </p:nvSpPr>
        <p:spPr>
          <a:xfrm>
            <a:off x="3027742" y="3813871"/>
            <a:ext cx="1907361" cy="65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rgbClr val="434343"/>
                </a:solidFill>
                <a:latin typeface="Quicksand Light"/>
                <a:ea typeface="Quicksand Light"/>
                <a:cs typeface="Quicksand Light"/>
                <a:sym typeface="Quicksand Light"/>
              </a:rPr>
              <a:t>Gán điểm dữ liệu vào cụm gần nhất</a:t>
            </a:r>
            <a:endParaRPr sz="1600">
              <a:solidFill>
                <a:srgbClr val="434343"/>
              </a:solidFill>
              <a:latin typeface="Quicksand Light"/>
              <a:ea typeface="Quicksand Light"/>
              <a:cs typeface="Quicksand Light"/>
              <a:sym typeface="Quicksand Light"/>
            </a:endParaRPr>
          </a:p>
          <a:p>
            <a:pPr marL="0" lvl="0" indent="0" algn="l" rtl="0">
              <a:spcBef>
                <a:spcPts val="1600"/>
              </a:spcBef>
              <a:spcAft>
                <a:spcPts val="0"/>
              </a:spcAft>
              <a:buNone/>
            </a:pPr>
            <a:endParaRPr sz="1600">
              <a:solidFill>
                <a:srgbClr val="434343"/>
              </a:solidFill>
              <a:latin typeface="Quicksand Light"/>
              <a:ea typeface="Quicksand Light"/>
              <a:cs typeface="Quicksand Light"/>
              <a:sym typeface="Quicksand Light"/>
            </a:endParaRPr>
          </a:p>
          <a:p>
            <a:pPr marL="0" lvl="0" indent="0" algn="l" rtl="0">
              <a:spcBef>
                <a:spcPts val="1600"/>
              </a:spcBef>
              <a:spcAft>
                <a:spcPts val="1600"/>
              </a:spcAft>
              <a:buNone/>
            </a:pPr>
            <a:endParaRPr sz="1600">
              <a:solidFill>
                <a:srgbClr val="434343"/>
              </a:solidFill>
              <a:latin typeface="Quicksand Light"/>
              <a:ea typeface="Quicksand Light"/>
              <a:cs typeface="Quicksand Light"/>
              <a:sym typeface="Quicksand Light"/>
            </a:endParaRPr>
          </a:p>
        </p:txBody>
      </p:sp>
      <p:sp>
        <p:nvSpPr>
          <p:cNvPr id="506" name="Google Shape;506;p51"/>
          <p:cNvSpPr txBox="1"/>
          <p:nvPr/>
        </p:nvSpPr>
        <p:spPr>
          <a:xfrm>
            <a:off x="6943772" y="1835558"/>
            <a:ext cx="1711800" cy="3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800" b="1">
                <a:solidFill>
                  <a:schemeClr val="lt2"/>
                </a:solidFill>
                <a:latin typeface="Quicksand Light"/>
                <a:ea typeface="Quicksand Light"/>
                <a:cs typeface="Quicksand Light"/>
                <a:sym typeface="Quicksand Light"/>
              </a:rPr>
              <a:t>Kết thúc thuật toán</a:t>
            </a:r>
            <a:endParaRPr sz="1800" b="1">
              <a:solidFill>
                <a:schemeClr val="lt2"/>
              </a:solidFill>
              <a:latin typeface="Quicksand Light"/>
              <a:ea typeface="Quicksand Light"/>
              <a:cs typeface="Quicksand Light"/>
              <a:sym typeface="Quicksand Light"/>
            </a:endParaRPr>
          </a:p>
        </p:txBody>
      </p:sp>
      <p:sp>
        <p:nvSpPr>
          <p:cNvPr id="508" name="Google Shape;508;p51"/>
          <p:cNvSpPr txBox="1"/>
          <p:nvPr/>
        </p:nvSpPr>
        <p:spPr>
          <a:xfrm>
            <a:off x="5113661" y="2617710"/>
            <a:ext cx="1367527" cy="65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600" b="1">
                <a:solidFill>
                  <a:srgbClr val="434343"/>
                </a:solidFill>
                <a:latin typeface="Quicksand Light"/>
                <a:ea typeface="Quicksand Light"/>
                <a:cs typeface="Quicksand Light"/>
                <a:sym typeface="Quicksand Light"/>
              </a:rPr>
              <a:t>Lặp lại bước 2 và 3</a:t>
            </a:r>
            <a:endParaRPr sz="1600" b="1">
              <a:solidFill>
                <a:srgbClr val="434343"/>
              </a:solidFill>
              <a:latin typeface="Quicksand Light"/>
              <a:ea typeface="Quicksand Light"/>
              <a:cs typeface="Quicksand Light"/>
              <a:sym typeface="Quicksand Light"/>
            </a:endParaRPr>
          </a:p>
        </p:txBody>
      </p:sp>
      <p:sp>
        <p:nvSpPr>
          <p:cNvPr id="509" name="Google Shape;509;p51"/>
          <p:cNvSpPr txBox="1"/>
          <p:nvPr/>
        </p:nvSpPr>
        <p:spPr>
          <a:xfrm>
            <a:off x="1451275" y="2696469"/>
            <a:ext cx="576900" cy="50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2400" b="1">
                <a:solidFill>
                  <a:srgbClr val="434343"/>
                </a:solidFill>
                <a:latin typeface="Quicksand Light"/>
                <a:ea typeface="Quicksand Light"/>
                <a:cs typeface="Quicksand Light"/>
                <a:sym typeface="Quicksand Light"/>
              </a:rPr>
              <a:t>01</a:t>
            </a:r>
            <a:endParaRPr sz="2400" b="1">
              <a:solidFill>
                <a:srgbClr val="434343"/>
              </a:solidFill>
              <a:latin typeface="Quicksand Light"/>
              <a:ea typeface="Quicksand Light"/>
              <a:cs typeface="Quicksand Light"/>
              <a:sym typeface="Quicksand Light"/>
            </a:endParaRPr>
          </a:p>
        </p:txBody>
      </p:sp>
      <p:sp>
        <p:nvSpPr>
          <p:cNvPr id="510" name="Google Shape;510;p51"/>
          <p:cNvSpPr txBox="1"/>
          <p:nvPr/>
        </p:nvSpPr>
        <p:spPr>
          <a:xfrm>
            <a:off x="2697475" y="2696469"/>
            <a:ext cx="576900" cy="50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2400" b="1">
                <a:solidFill>
                  <a:srgbClr val="434343"/>
                </a:solidFill>
                <a:latin typeface="Quicksand Light"/>
                <a:ea typeface="Quicksand Light"/>
                <a:cs typeface="Quicksand Light"/>
                <a:sym typeface="Quicksand Light"/>
              </a:rPr>
              <a:t>02</a:t>
            </a:r>
            <a:endParaRPr sz="2400" b="1">
              <a:solidFill>
                <a:srgbClr val="434343"/>
              </a:solidFill>
              <a:latin typeface="Quicksand Light"/>
              <a:ea typeface="Quicksand Light"/>
              <a:cs typeface="Quicksand Light"/>
              <a:sym typeface="Quicksand Light"/>
            </a:endParaRPr>
          </a:p>
        </p:txBody>
      </p:sp>
      <p:sp>
        <p:nvSpPr>
          <p:cNvPr id="511" name="Google Shape;511;p51"/>
          <p:cNvSpPr txBox="1"/>
          <p:nvPr/>
        </p:nvSpPr>
        <p:spPr>
          <a:xfrm>
            <a:off x="3974038" y="2696469"/>
            <a:ext cx="576900" cy="50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2400" b="1">
                <a:solidFill>
                  <a:srgbClr val="434343"/>
                </a:solidFill>
                <a:latin typeface="Quicksand Light"/>
                <a:ea typeface="Quicksand Light"/>
                <a:cs typeface="Quicksand Light"/>
                <a:sym typeface="Quicksand Light"/>
              </a:rPr>
              <a:t>03</a:t>
            </a:r>
            <a:endParaRPr sz="2400" b="1">
              <a:solidFill>
                <a:srgbClr val="434343"/>
              </a:solidFill>
              <a:latin typeface="Quicksand Light"/>
              <a:ea typeface="Quicksand Light"/>
              <a:cs typeface="Quicksand Light"/>
              <a:sym typeface="Quicksand Light"/>
            </a:endParaRPr>
          </a:p>
        </p:txBody>
      </p:sp>
      <p:sp>
        <p:nvSpPr>
          <p:cNvPr id="512" name="Google Shape;512;p51"/>
          <p:cNvSpPr txBox="1"/>
          <p:nvPr/>
        </p:nvSpPr>
        <p:spPr>
          <a:xfrm>
            <a:off x="7055731" y="2691689"/>
            <a:ext cx="670500" cy="50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2400" b="1">
                <a:solidFill>
                  <a:srgbClr val="434343"/>
                </a:solidFill>
                <a:latin typeface="Quicksand Light"/>
                <a:ea typeface="Quicksand Light"/>
                <a:cs typeface="Quicksand Light"/>
                <a:sym typeface="Quicksand Light"/>
              </a:rPr>
              <a:t>04</a:t>
            </a:r>
            <a:endParaRPr sz="2400" b="1">
              <a:solidFill>
                <a:srgbClr val="434343"/>
              </a:solidFill>
              <a:latin typeface="Quicksand Light"/>
              <a:ea typeface="Quicksand Light"/>
              <a:cs typeface="Quicksand Light"/>
              <a:sym typeface="Quicksand Light"/>
            </a:endParaRPr>
          </a:p>
        </p:txBody>
      </p:sp>
      <p:sp>
        <p:nvSpPr>
          <p:cNvPr id="30" name="TextBox 29">
            <a:extLst>
              <a:ext uri="{FF2B5EF4-FFF2-40B4-BE49-F238E27FC236}">
                <a16:creationId xmlns:a16="http://schemas.microsoft.com/office/drawing/2014/main" id="{5B9240BB-01C9-4DDC-9EDE-B3031E660E10}"/>
              </a:ext>
            </a:extLst>
          </p:cNvPr>
          <p:cNvSpPr txBox="1"/>
          <p:nvPr/>
        </p:nvSpPr>
        <p:spPr>
          <a:xfrm>
            <a:off x="8339471" y="4520522"/>
            <a:ext cx="606055" cy="369332"/>
          </a:xfrm>
          <a:prstGeom prst="rect">
            <a:avLst/>
          </a:prstGeom>
          <a:noFill/>
        </p:spPr>
        <p:txBody>
          <a:bodyPr wrap="square">
            <a:spAutoFit/>
          </a:bodyPr>
          <a:lstStyle/>
          <a:p>
            <a:pPr marL="0" lvl="0" indent="0" algn="ctr" rtl="0">
              <a:spcBef>
                <a:spcPts val="0"/>
              </a:spcBef>
              <a:spcAft>
                <a:spcPts val="0"/>
              </a:spcAft>
              <a:buNone/>
            </a:pPr>
            <a:r>
              <a:rPr lang="en" sz="1800" b="1">
                <a:solidFill>
                  <a:srgbClr val="6AA84F"/>
                </a:solidFill>
                <a:latin typeface="Tahoma" panose="020B0604030504040204" pitchFamily="34" charset="0"/>
                <a:ea typeface="Tahoma" panose="020B0604030504040204" pitchFamily="34" charset="0"/>
                <a:cs typeface="Tahoma" panose="020B0604030504040204" pitchFamily="34" charset="0"/>
              </a:rPr>
              <a:t>17</a:t>
            </a: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09"/>
                                        </p:tgtEl>
                                        <p:attrNameLst>
                                          <p:attrName>style.visibility</p:attrName>
                                        </p:attrNameLst>
                                      </p:cBhvr>
                                      <p:to>
                                        <p:strVal val="visible"/>
                                      </p:to>
                                    </p:set>
                                    <p:anim calcmode="lin" valueType="num">
                                      <p:cBhvr>
                                        <p:cTn id="7" dur="1000" fill="hold"/>
                                        <p:tgtEl>
                                          <p:spTgt spid="509"/>
                                        </p:tgtEl>
                                        <p:attrNameLst>
                                          <p:attrName>ppt_w</p:attrName>
                                        </p:attrNameLst>
                                      </p:cBhvr>
                                      <p:tavLst>
                                        <p:tav tm="0">
                                          <p:val>
                                            <p:fltVal val="0"/>
                                          </p:val>
                                        </p:tav>
                                        <p:tav tm="100000">
                                          <p:val>
                                            <p:strVal val="#ppt_w"/>
                                          </p:val>
                                        </p:tav>
                                      </p:tavLst>
                                    </p:anim>
                                    <p:anim calcmode="lin" valueType="num">
                                      <p:cBhvr>
                                        <p:cTn id="8" dur="1000" fill="hold"/>
                                        <p:tgtEl>
                                          <p:spTgt spid="509"/>
                                        </p:tgtEl>
                                        <p:attrNameLst>
                                          <p:attrName>ppt_h</p:attrName>
                                        </p:attrNameLst>
                                      </p:cBhvr>
                                      <p:tavLst>
                                        <p:tav tm="0">
                                          <p:val>
                                            <p:fltVal val="0"/>
                                          </p:val>
                                        </p:tav>
                                        <p:tav tm="100000">
                                          <p:val>
                                            <p:strVal val="#ppt_h"/>
                                          </p:val>
                                        </p:tav>
                                      </p:tavLst>
                                    </p:anim>
                                    <p:anim calcmode="lin" valueType="num">
                                      <p:cBhvr>
                                        <p:cTn id="9" dur="1000" fill="hold"/>
                                        <p:tgtEl>
                                          <p:spTgt spid="509"/>
                                        </p:tgtEl>
                                        <p:attrNameLst>
                                          <p:attrName>style.rotation</p:attrName>
                                        </p:attrNameLst>
                                      </p:cBhvr>
                                      <p:tavLst>
                                        <p:tav tm="0">
                                          <p:val>
                                            <p:fltVal val="90"/>
                                          </p:val>
                                        </p:tav>
                                        <p:tav tm="100000">
                                          <p:val>
                                            <p:fltVal val="0"/>
                                          </p:val>
                                        </p:tav>
                                      </p:tavLst>
                                    </p:anim>
                                    <p:animEffect transition="in" filter="fade">
                                      <p:cBhvr>
                                        <p:cTn id="10" dur="1000"/>
                                        <p:tgtEl>
                                          <p:spTgt spid="509"/>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500"/>
                                        </p:tgtEl>
                                        <p:attrNameLst>
                                          <p:attrName>style.visibility</p:attrName>
                                        </p:attrNameLst>
                                      </p:cBhvr>
                                      <p:to>
                                        <p:strVal val="visible"/>
                                      </p:to>
                                    </p:set>
                                    <p:anim calcmode="lin" valueType="num">
                                      <p:cBhvr>
                                        <p:cTn id="13" dur="1000" fill="hold"/>
                                        <p:tgtEl>
                                          <p:spTgt spid="500"/>
                                        </p:tgtEl>
                                        <p:attrNameLst>
                                          <p:attrName>ppt_w</p:attrName>
                                        </p:attrNameLst>
                                      </p:cBhvr>
                                      <p:tavLst>
                                        <p:tav tm="0">
                                          <p:val>
                                            <p:fltVal val="0"/>
                                          </p:val>
                                        </p:tav>
                                        <p:tav tm="100000">
                                          <p:val>
                                            <p:strVal val="#ppt_w"/>
                                          </p:val>
                                        </p:tav>
                                      </p:tavLst>
                                    </p:anim>
                                    <p:anim calcmode="lin" valueType="num">
                                      <p:cBhvr>
                                        <p:cTn id="14" dur="1000" fill="hold"/>
                                        <p:tgtEl>
                                          <p:spTgt spid="500"/>
                                        </p:tgtEl>
                                        <p:attrNameLst>
                                          <p:attrName>ppt_h</p:attrName>
                                        </p:attrNameLst>
                                      </p:cBhvr>
                                      <p:tavLst>
                                        <p:tav tm="0">
                                          <p:val>
                                            <p:fltVal val="0"/>
                                          </p:val>
                                        </p:tav>
                                        <p:tav tm="100000">
                                          <p:val>
                                            <p:strVal val="#ppt_h"/>
                                          </p:val>
                                        </p:tav>
                                      </p:tavLst>
                                    </p:anim>
                                    <p:anim calcmode="lin" valueType="num">
                                      <p:cBhvr>
                                        <p:cTn id="15" dur="1000" fill="hold"/>
                                        <p:tgtEl>
                                          <p:spTgt spid="500"/>
                                        </p:tgtEl>
                                        <p:attrNameLst>
                                          <p:attrName>style.rotation</p:attrName>
                                        </p:attrNameLst>
                                      </p:cBhvr>
                                      <p:tavLst>
                                        <p:tav tm="0">
                                          <p:val>
                                            <p:fltVal val="90"/>
                                          </p:val>
                                        </p:tav>
                                        <p:tav tm="100000">
                                          <p:val>
                                            <p:fltVal val="0"/>
                                          </p:val>
                                        </p:tav>
                                      </p:tavLst>
                                    </p:anim>
                                    <p:animEffect transition="in" filter="fade">
                                      <p:cBhvr>
                                        <p:cTn id="16" dur="1000"/>
                                        <p:tgtEl>
                                          <p:spTgt spid="500"/>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501"/>
                                        </p:tgtEl>
                                        <p:attrNameLst>
                                          <p:attrName>style.visibility</p:attrName>
                                        </p:attrNameLst>
                                      </p:cBhvr>
                                      <p:to>
                                        <p:strVal val="visible"/>
                                      </p:to>
                                    </p:set>
                                    <p:anim calcmode="lin" valueType="num">
                                      <p:cBhvr>
                                        <p:cTn id="19" dur="1000" fill="hold"/>
                                        <p:tgtEl>
                                          <p:spTgt spid="501"/>
                                        </p:tgtEl>
                                        <p:attrNameLst>
                                          <p:attrName>ppt_w</p:attrName>
                                        </p:attrNameLst>
                                      </p:cBhvr>
                                      <p:tavLst>
                                        <p:tav tm="0">
                                          <p:val>
                                            <p:fltVal val="0"/>
                                          </p:val>
                                        </p:tav>
                                        <p:tav tm="100000">
                                          <p:val>
                                            <p:strVal val="#ppt_w"/>
                                          </p:val>
                                        </p:tav>
                                      </p:tavLst>
                                    </p:anim>
                                    <p:anim calcmode="lin" valueType="num">
                                      <p:cBhvr>
                                        <p:cTn id="20" dur="1000" fill="hold"/>
                                        <p:tgtEl>
                                          <p:spTgt spid="501"/>
                                        </p:tgtEl>
                                        <p:attrNameLst>
                                          <p:attrName>ppt_h</p:attrName>
                                        </p:attrNameLst>
                                      </p:cBhvr>
                                      <p:tavLst>
                                        <p:tav tm="0">
                                          <p:val>
                                            <p:fltVal val="0"/>
                                          </p:val>
                                        </p:tav>
                                        <p:tav tm="100000">
                                          <p:val>
                                            <p:strVal val="#ppt_h"/>
                                          </p:val>
                                        </p:tav>
                                      </p:tavLst>
                                    </p:anim>
                                    <p:anim calcmode="lin" valueType="num">
                                      <p:cBhvr>
                                        <p:cTn id="21" dur="1000" fill="hold"/>
                                        <p:tgtEl>
                                          <p:spTgt spid="501"/>
                                        </p:tgtEl>
                                        <p:attrNameLst>
                                          <p:attrName>style.rotation</p:attrName>
                                        </p:attrNameLst>
                                      </p:cBhvr>
                                      <p:tavLst>
                                        <p:tav tm="0">
                                          <p:val>
                                            <p:fltVal val="90"/>
                                          </p:val>
                                        </p:tav>
                                        <p:tav tm="100000">
                                          <p:val>
                                            <p:fltVal val="0"/>
                                          </p:val>
                                        </p:tav>
                                      </p:tavLst>
                                    </p:anim>
                                    <p:animEffect transition="in" filter="fade">
                                      <p:cBhvr>
                                        <p:cTn id="22" dur="1000"/>
                                        <p:tgtEl>
                                          <p:spTgt spid="501"/>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grpId="0" nodeType="clickEffect">
                                  <p:stCondLst>
                                    <p:cond delay="0"/>
                                  </p:stCondLst>
                                  <p:childTnLst>
                                    <p:set>
                                      <p:cBhvr>
                                        <p:cTn id="26" dur="1" fill="hold">
                                          <p:stCondLst>
                                            <p:cond delay="0"/>
                                          </p:stCondLst>
                                        </p:cTn>
                                        <p:tgtEl>
                                          <p:spTgt spid="510"/>
                                        </p:tgtEl>
                                        <p:attrNameLst>
                                          <p:attrName>style.visibility</p:attrName>
                                        </p:attrNameLst>
                                      </p:cBhvr>
                                      <p:to>
                                        <p:strVal val="visible"/>
                                      </p:to>
                                    </p:set>
                                    <p:anim calcmode="lin" valueType="num">
                                      <p:cBhvr>
                                        <p:cTn id="27" dur="1000" fill="hold"/>
                                        <p:tgtEl>
                                          <p:spTgt spid="510"/>
                                        </p:tgtEl>
                                        <p:attrNameLst>
                                          <p:attrName>ppt_w</p:attrName>
                                        </p:attrNameLst>
                                      </p:cBhvr>
                                      <p:tavLst>
                                        <p:tav tm="0">
                                          <p:val>
                                            <p:fltVal val="0"/>
                                          </p:val>
                                        </p:tav>
                                        <p:tav tm="100000">
                                          <p:val>
                                            <p:strVal val="#ppt_w"/>
                                          </p:val>
                                        </p:tav>
                                      </p:tavLst>
                                    </p:anim>
                                    <p:anim calcmode="lin" valueType="num">
                                      <p:cBhvr>
                                        <p:cTn id="28" dur="1000" fill="hold"/>
                                        <p:tgtEl>
                                          <p:spTgt spid="510"/>
                                        </p:tgtEl>
                                        <p:attrNameLst>
                                          <p:attrName>ppt_h</p:attrName>
                                        </p:attrNameLst>
                                      </p:cBhvr>
                                      <p:tavLst>
                                        <p:tav tm="0">
                                          <p:val>
                                            <p:fltVal val="0"/>
                                          </p:val>
                                        </p:tav>
                                        <p:tav tm="100000">
                                          <p:val>
                                            <p:strVal val="#ppt_h"/>
                                          </p:val>
                                        </p:tav>
                                      </p:tavLst>
                                    </p:anim>
                                    <p:anim calcmode="lin" valueType="num">
                                      <p:cBhvr>
                                        <p:cTn id="29" dur="1000" fill="hold"/>
                                        <p:tgtEl>
                                          <p:spTgt spid="510"/>
                                        </p:tgtEl>
                                        <p:attrNameLst>
                                          <p:attrName>style.rotation</p:attrName>
                                        </p:attrNameLst>
                                      </p:cBhvr>
                                      <p:tavLst>
                                        <p:tav tm="0">
                                          <p:val>
                                            <p:fltVal val="90"/>
                                          </p:val>
                                        </p:tav>
                                        <p:tav tm="100000">
                                          <p:val>
                                            <p:fltVal val="0"/>
                                          </p:val>
                                        </p:tav>
                                      </p:tavLst>
                                    </p:anim>
                                    <p:animEffect transition="in" filter="fade">
                                      <p:cBhvr>
                                        <p:cTn id="30" dur="1000"/>
                                        <p:tgtEl>
                                          <p:spTgt spid="510"/>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504"/>
                                        </p:tgtEl>
                                        <p:attrNameLst>
                                          <p:attrName>style.visibility</p:attrName>
                                        </p:attrNameLst>
                                      </p:cBhvr>
                                      <p:to>
                                        <p:strVal val="visible"/>
                                      </p:to>
                                    </p:set>
                                    <p:anim calcmode="lin" valueType="num">
                                      <p:cBhvr>
                                        <p:cTn id="33" dur="1000" fill="hold"/>
                                        <p:tgtEl>
                                          <p:spTgt spid="504"/>
                                        </p:tgtEl>
                                        <p:attrNameLst>
                                          <p:attrName>ppt_w</p:attrName>
                                        </p:attrNameLst>
                                      </p:cBhvr>
                                      <p:tavLst>
                                        <p:tav tm="0">
                                          <p:val>
                                            <p:fltVal val="0"/>
                                          </p:val>
                                        </p:tav>
                                        <p:tav tm="100000">
                                          <p:val>
                                            <p:strVal val="#ppt_w"/>
                                          </p:val>
                                        </p:tav>
                                      </p:tavLst>
                                    </p:anim>
                                    <p:anim calcmode="lin" valueType="num">
                                      <p:cBhvr>
                                        <p:cTn id="34" dur="1000" fill="hold"/>
                                        <p:tgtEl>
                                          <p:spTgt spid="504"/>
                                        </p:tgtEl>
                                        <p:attrNameLst>
                                          <p:attrName>ppt_h</p:attrName>
                                        </p:attrNameLst>
                                      </p:cBhvr>
                                      <p:tavLst>
                                        <p:tav tm="0">
                                          <p:val>
                                            <p:fltVal val="0"/>
                                          </p:val>
                                        </p:tav>
                                        <p:tav tm="100000">
                                          <p:val>
                                            <p:strVal val="#ppt_h"/>
                                          </p:val>
                                        </p:tav>
                                      </p:tavLst>
                                    </p:anim>
                                    <p:anim calcmode="lin" valueType="num">
                                      <p:cBhvr>
                                        <p:cTn id="35" dur="1000" fill="hold"/>
                                        <p:tgtEl>
                                          <p:spTgt spid="504"/>
                                        </p:tgtEl>
                                        <p:attrNameLst>
                                          <p:attrName>style.rotation</p:attrName>
                                        </p:attrNameLst>
                                      </p:cBhvr>
                                      <p:tavLst>
                                        <p:tav tm="0">
                                          <p:val>
                                            <p:fltVal val="90"/>
                                          </p:val>
                                        </p:tav>
                                        <p:tav tm="100000">
                                          <p:val>
                                            <p:fltVal val="0"/>
                                          </p:val>
                                        </p:tav>
                                      </p:tavLst>
                                    </p:anim>
                                    <p:animEffect transition="in" filter="fade">
                                      <p:cBhvr>
                                        <p:cTn id="36" dur="1000"/>
                                        <p:tgtEl>
                                          <p:spTgt spid="504"/>
                                        </p:tgtEl>
                                      </p:cBhvr>
                                    </p:animEffect>
                                  </p:childTnLst>
                                </p:cTn>
                              </p:par>
                              <p:par>
                                <p:cTn id="37" presetID="31" presetClass="entr" presetSubtype="0" fill="hold" grpId="0" nodeType="withEffect">
                                  <p:stCondLst>
                                    <p:cond delay="0"/>
                                  </p:stCondLst>
                                  <p:childTnLst>
                                    <p:set>
                                      <p:cBhvr>
                                        <p:cTn id="38" dur="1" fill="hold">
                                          <p:stCondLst>
                                            <p:cond delay="0"/>
                                          </p:stCondLst>
                                        </p:cTn>
                                        <p:tgtEl>
                                          <p:spTgt spid="505"/>
                                        </p:tgtEl>
                                        <p:attrNameLst>
                                          <p:attrName>style.visibility</p:attrName>
                                        </p:attrNameLst>
                                      </p:cBhvr>
                                      <p:to>
                                        <p:strVal val="visible"/>
                                      </p:to>
                                    </p:set>
                                    <p:anim calcmode="lin" valueType="num">
                                      <p:cBhvr>
                                        <p:cTn id="39" dur="1000" fill="hold"/>
                                        <p:tgtEl>
                                          <p:spTgt spid="505"/>
                                        </p:tgtEl>
                                        <p:attrNameLst>
                                          <p:attrName>ppt_w</p:attrName>
                                        </p:attrNameLst>
                                      </p:cBhvr>
                                      <p:tavLst>
                                        <p:tav tm="0">
                                          <p:val>
                                            <p:fltVal val="0"/>
                                          </p:val>
                                        </p:tav>
                                        <p:tav tm="100000">
                                          <p:val>
                                            <p:strVal val="#ppt_w"/>
                                          </p:val>
                                        </p:tav>
                                      </p:tavLst>
                                    </p:anim>
                                    <p:anim calcmode="lin" valueType="num">
                                      <p:cBhvr>
                                        <p:cTn id="40" dur="1000" fill="hold"/>
                                        <p:tgtEl>
                                          <p:spTgt spid="505"/>
                                        </p:tgtEl>
                                        <p:attrNameLst>
                                          <p:attrName>ppt_h</p:attrName>
                                        </p:attrNameLst>
                                      </p:cBhvr>
                                      <p:tavLst>
                                        <p:tav tm="0">
                                          <p:val>
                                            <p:fltVal val="0"/>
                                          </p:val>
                                        </p:tav>
                                        <p:tav tm="100000">
                                          <p:val>
                                            <p:strVal val="#ppt_h"/>
                                          </p:val>
                                        </p:tav>
                                      </p:tavLst>
                                    </p:anim>
                                    <p:anim calcmode="lin" valueType="num">
                                      <p:cBhvr>
                                        <p:cTn id="41" dur="1000" fill="hold"/>
                                        <p:tgtEl>
                                          <p:spTgt spid="505"/>
                                        </p:tgtEl>
                                        <p:attrNameLst>
                                          <p:attrName>style.rotation</p:attrName>
                                        </p:attrNameLst>
                                      </p:cBhvr>
                                      <p:tavLst>
                                        <p:tav tm="0">
                                          <p:val>
                                            <p:fltVal val="90"/>
                                          </p:val>
                                        </p:tav>
                                        <p:tav tm="100000">
                                          <p:val>
                                            <p:fltVal val="0"/>
                                          </p:val>
                                        </p:tav>
                                      </p:tavLst>
                                    </p:anim>
                                    <p:animEffect transition="in" filter="fade">
                                      <p:cBhvr>
                                        <p:cTn id="42" dur="1000"/>
                                        <p:tgtEl>
                                          <p:spTgt spid="505"/>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511"/>
                                        </p:tgtEl>
                                        <p:attrNameLst>
                                          <p:attrName>style.visibility</p:attrName>
                                        </p:attrNameLst>
                                      </p:cBhvr>
                                      <p:to>
                                        <p:strVal val="visible"/>
                                      </p:to>
                                    </p:set>
                                    <p:anim calcmode="lin" valueType="num">
                                      <p:cBhvr>
                                        <p:cTn id="47" dur="1000" fill="hold"/>
                                        <p:tgtEl>
                                          <p:spTgt spid="511"/>
                                        </p:tgtEl>
                                        <p:attrNameLst>
                                          <p:attrName>ppt_w</p:attrName>
                                        </p:attrNameLst>
                                      </p:cBhvr>
                                      <p:tavLst>
                                        <p:tav tm="0">
                                          <p:val>
                                            <p:fltVal val="0"/>
                                          </p:val>
                                        </p:tav>
                                        <p:tav tm="100000">
                                          <p:val>
                                            <p:strVal val="#ppt_w"/>
                                          </p:val>
                                        </p:tav>
                                      </p:tavLst>
                                    </p:anim>
                                    <p:anim calcmode="lin" valueType="num">
                                      <p:cBhvr>
                                        <p:cTn id="48" dur="1000" fill="hold"/>
                                        <p:tgtEl>
                                          <p:spTgt spid="511"/>
                                        </p:tgtEl>
                                        <p:attrNameLst>
                                          <p:attrName>ppt_h</p:attrName>
                                        </p:attrNameLst>
                                      </p:cBhvr>
                                      <p:tavLst>
                                        <p:tav tm="0">
                                          <p:val>
                                            <p:fltVal val="0"/>
                                          </p:val>
                                        </p:tav>
                                        <p:tav tm="100000">
                                          <p:val>
                                            <p:strVal val="#ppt_h"/>
                                          </p:val>
                                        </p:tav>
                                      </p:tavLst>
                                    </p:anim>
                                    <p:anim calcmode="lin" valueType="num">
                                      <p:cBhvr>
                                        <p:cTn id="49" dur="1000" fill="hold"/>
                                        <p:tgtEl>
                                          <p:spTgt spid="511"/>
                                        </p:tgtEl>
                                        <p:attrNameLst>
                                          <p:attrName>style.rotation</p:attrName>
                                        </p:attrNameLst>
                                      </p:cBhvr>
                                      <p:tavLst>
                                        <p:tav tm="0">
                                          <p:val>
                                            <p:fltVal val="90"/>
                                          </p:val>
                                        </p:tav>
                                        <p:tav tm="100000">
                                          <p:val>
                                            <p:fltVal val="0"/>
                                          </p:val>
                                        </p:tav>
                                      </p:tavLst>
                                    </p:anim>
                                    <p:animEffect transition="in" filter="fade">
                                      <p:cBhvr>
                                        <p:cTn id="50" dur="1000"/>
                                        <p:tgtEl>
                                          <p:spTgt spid="511"/>
                                        </p:tgtEl>
                                      </p:cBhvr>
                                    </p:animEffect>
                                  </p:childTnLst>
                                </p:cTn>
                              </p:par>
                              <p:par>
                                <p:cTn id="51" presetID="31" presetClass="entr" presetSubtype="0" fill="hold" grpId="0" nodeType="withEffect">
                                  <p:stCondLst>
                                    <p:cond delay="0"/>
                                  </p:stCondLst>
                                  <p:childTnLst>
                                    <p:set>
                                      <p:cBhvr>
                                        <p:cTn id="52" dur="1" fill="hold">
                                          <p:stCondLst>
                                            <p:cond delay="0"/>
                                          </p:stCondLst>
                                        </p:cTn>
                                        <p:tgtEl>
                                          <p:spTgt spid="502"/>
                                        </p:tgtEl>
                                        <p:attrNameLst>
                                          <p:attrName>style.visibility</p:attrName>
                                        </p:attrNameLst>
                                      </p:cBhvr>
                                      <p:to>
                                        <p:strVal val="visible"/>
                                      </p:to>
                                    </p:set>
                                    <p:anim calcmode="lin" valueType="num">
                                      <p:cBhvr>
                                        <p:cTn id="53" dur="1000" fill="hold"/>
                                        <p:tgtEl>
                                          <p:spTgt spid="502"/>
                                        </p:tgtEl>
                                        <p:attrNameLst>
                                          <p:attrName>ppt_w</p:attrName>
                                        </p:attrNameLst>
                                      </p:cBhvr>
                                      <p:tavLst>
                                        <p:tav tm="0">
                                          <p:val>
                                            <p:fltVal val="0"/>
                                          </p:val>
                                        </p:tav>
                                        <p:tav tm="100000">
                                          <p:val>
                                            <p:strVal val="#ppt_w"/>
                                          </p:val>
                                        </p:tav>
                                      </p:tavLst>
                                    </p:anim>
                                    <p:anim calcmode="lin" valueType="num">
                                      <p:cBhvr>
                                        <p:cTn id="54" dur="1000" fill="hold"/>
                                        <p:tgtEl>
                                          <p:spTgt spid="502"/>
                                        </p:tgtEl>
                                        <p:attrNameLst>
                                          <p:attrName>ppt_h</p:attrName>
                                        </p:attrNameLst>
                                      </p:cBhvr>
                                      <p:tavLst>
                                        <p:tav tm="0">
                                          <p:val>
                                            <p:fltVal val="0"/>
                                          </p:val>
                                        </p:tav>
                                        <p:tav tm="100000">
                                          <p:val>
                                            <p:strVal val="#ppt_h"/>
                                          </p:val>
                                        </p:tav>
                                      </p:tavLst>
                                    </p:anim>
                                    <p:anim calcmode="lin" valueType="num">
                                      <p:cBhvr>
                                        <p:cTn id="55" dur="1000" fill="hold"/>
                                        <p:tgtEl>
                                          <p:spTgt spid="502"/>
                                        </p:tgtEl>
                                        <p:attrNameLst>
                                          <p:attrName>style.rotation</p:attrName>
                                        </p:attrNameLst>
                                      </p:cBhvr>
                                      <p:tavLst>
                                        <p:tav tm="0">
                                          <p:val>
                                            <p:fltVal val="90"/>
                                          </p:val>
                                        </p:tav>
                                        <p:tav tm="100000">
                                          <p:val>
                                            <p:fltVal val="0"/>
                                          </p:val>
                                        </p:tav>
                                      </p:tavLst>
                                    </p:anim>
                                    <p:animEffect transition="in" filter="fade">
                                      <p:cBhvr>
                                        <p:cTn id="56" dur="1000"/>
                                        <p:tgtEl>
                                          <p:spTgt spid="502"/>
                                        </p:tgtEl>
                                      </p:cBhvr>
                                    </p:animEffect>
                                  </p:childTnLst>
                                </p:cTn>
                              </p:par>
                              <p:par>
                                <p:cTn id="57" presetID="31" presetClass="entr" presetSubtype="0" fill="hold" grpId="0" nodeType="withEffect">
                                  <p:stCondLst>
                                    <p:cond delay="0"/>
                                  </p:stCondLst>
                                  <p:childTnLst>
                                    <p:set>
                                      <p:cBhvr>
                                        <p:cTn id="58" dur="1" fill="hold">
                                          <p:stCondLst>
                                            <p:cond delay="0"/>
                                          </p:stCondLst>
                                        </p:cTn>
                                        <p:tgtEl>
                                          <p:spTgt spid="503"/>
                                        </p:tgtEl>
                                        <p:attrNameLst>
                                          <p:attrName>style.visibility</p:attrName>
                                        </p:attrNameLst>
                                      </p:cBhvr>
                                      <p:to>
                                        <p:strVal val="visible"/>
                                      </p:to>
                                    </p:set>
                                    <p:anim calcmode="lin" valueType="num">
                                      <p:cBhvr>
                                        <p:cTn id="59" dur="1000" fill="hold"/>
                                        <p:tgtEl>
                                          <p:spTgt spid="503"/>
                                        </p:tgtEl>
                                        <p:attrNameLst>
                                          <p:attrName>ppt_w</p:attrName>
                                        </p:attrNameLst>
                                      </p:cBhvr>
                                      <p:tavLst>
                                        <p:tav tm="0">
                                          <p:val>
                                            <p:fltVal val="0"/>
                                          </p:val>
                                        </p:tav>
                                        <p:tav tm="100000">
                                          <p:val>
                                            <p:strVal val="#ppt_w"/>
                                          </p:val>
                                        </p:tav>
                                      </p:tavLst>
                                    </p:anim>
                                    <p:anim calcmode="lin" valueType="num">
                                      <p:cBhvr>
                                        <p:cTn id="60" dur="1000" fill="hold"/>
                                        <p:tgtEl>
                                          <p:spTgt spid="503"/>
                                        </p:tgtEl>
                                        <p:attrNameLst>
                                          <p:attrName>ppt_h</p:attrName>
                                        </p:attrNameLst>
                                      </p:cBhvr>
                                      <p:tavLst>
                                        <p:tav tm="0">
                                          <p:val>
                                            <p:fltVal val="0"/>
                                          </p:val>
                                        </p:tav>
                                        <p:tav tm="100000">
                                          <p:val>
                                            <p:strVal val="#ppt_h"/>
                                          </p:val>
                                        </p:tav>
                                      </p:tavLst>
                                    </p:anim>
                                    <p:anim calcmode="lin" valueType="num">
                                      <p:cBhvr>
                                        <p:cTn id="61" dur="1000" fill="hold"/>
                                        <p:tgtEl>
                                          <p:spTgt spid="503"/>
                                        </p:tgtEl>
                                        <p:attrNameLst>
                                          <p:attrName>style.rotation</p:attrName>
                                        </p:attrNameLst>
                                      </p:cBhvr>
                                      <p:tavLst>
                                        <p:tav tm="0">
                                          <p:val>
                                            <p:fltVal val="90"/>
                                          </p:val>
                                        </p:tav>
                                        <p:tav tm="100000">
                                          <p:val>
                                            <p:fltVal val="0"/>
                                          </p:val>
                                        </p:tav>
                                      </p:tavLst>
                                    </p:anim>
                                    <p:animEffect transition="in" filter="fade">
                                      <p:cBhvr>
                                        <p:cTn id="62" dur="1000"/>
                                        <p:tgtEl>
                                          <p:spTgt spid="503"/>
                                        </p:tgtEl>
                                      </p:cBhvr>
                                    </p:animEffect>
                                  </p:childTnLst>
                                </p:cTn>
                              </p:par>
                            </p:childTnLst>
                          </p:cTn>
                        </p:par>
                      </p:childTnLst>
                    </p:cTn>
                  </p:par>
                  <p:par>
                    <p:cTn id="63" fill="hold">
                      <p:stCondLst>
                        <p:cond delay="indefinite"/>
                      </p:stCondLst>
                      <p:childTnLst>
                        <p:par>
                          <p:cTn id="64" fill="hold">
                            <p:stCondLst>
                              <p:cond delay="0"/>
                            </p:stCondLst>
                            <p:childTnLst>
                              <p:par>
                                <p:cTn id="65" presetID="47" presetClass="entr" presetSubtype="0" fill="hold" grpId="0" nodeType="clickEffect">
                                  <p:stCondLst>
                                    <p:cond delay="0"/>
                                  </p:stCondLst>
                                  <p:childTnLst>
                                    <p:set>
                                      <p:cBhvr>
                                        <p:cTn id="66" dur="1" fill="hold">
                                          <p:stCondLst>
                                            <p:cond delay="0"/>
                                          </p:stCondLst>
                                        </p:cTn>
                                        <p:tgtEl>
                                          <p:spTgt spid="508"/>
                                        </p:tgtEl>
                                        <p:attrNameLst>
                                          <p:attrName>style.visibility</p:attrName>
                                        </p:attrNameLst>
                                      </p:cBhvr>
                                      <p:to>
                                        <p:strVal val="visible"/>
                                      </p:to>
                                    </p:set>
                                    <p:animEffect transition="in" filter="fade">
                                      <p:cBhvr>
                                        <p:cTn id="67" dur="1000"/>
                                        <p:tgtEl>
                                          <p:spTgt spid="508"/>
                                        </p:tgtEl>
                                      </p:cBhvr>
                                    </p:animEffect>
                                    <p:anim calcmode="lin" valueType="num">
                                      <p:cBhvr>
                                        <p:cTn id="68" dur="1000" fill="hold"/>
                                        <p:tgtEl>
                                          <p:spTgt spid="508"/>
                                        </p:tgtEl>
                                        <p:attrNameLst>
                                          <p:attrName>ppt_x</p:attrName>
                                        </p:attrNameLst>
                                      </p:cBhvr>
                                      <p:tavLst>
                                        <p:tav tm="0">
                                          <p:val>
                                            <p:strVal val="#ppt_x"/>
                                          </p:val>
                                        </p:tav>
                                        <p:tav tm="100000">
                                          <p:val>
                                            <p:strVal val="#ppt_x"/>
                                          </p:val>
                                        </p:tav>
                                      </p:tavLst>
                                    </p:anim>
                                    <p:anim calcmode="lin" valueType="num">
                                      <p:cBhvr>
                                        <p:cTn id="69" dur="1000" fill="hold"/>
                                        <p:tgtEl>
                                          <p:spTgt spid="508"/>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31" presetClass="entr" presetSubtype="0" fill="hold" grpId="0" nodeType="clickEffect">
                                  <p:stCondLst>
                                    <p:cond delay="0"/>
                                  </p:stCondLst>
                                  <p:childTnLst>
                                    <p:set>
                                      <p:cBhvr>
                                        <p:cTn id="73" dur="1" fill="hold">
                                          <p:stCondLst>
                                            <p:cond delay="0"/>
                                          </p:stCondLst>
                                        </p:cTn>
                                        <p:tgtEl>
                                          <p:spTgt spid="512"/>
                                        </p:tgtEl>
                                        <p:attrNameLst>
                                          <p:attrName>style.visibility</p:attrName>
                                        </p:attrNameLst>
                                      </p:cBhvr>
                                      <p:to>
                                        <p:strVal val="visible"/>
                                      </p:to>
                                    </p:set>
                                    <p:anim calcmode="lin" valueType="num">
                                      <p:cBhvr>
                                        <p:cTn id="74" dur="1000" fill="hold"/>
                                        <p:tgtEl>
                                          <p:spTgt spid="512"/>
                                        </p:tgtEl>
                                        <p:attrNameLst>
                                          <p:attrName>ppt_w</p:attrName>
                                        </p:attrNameLst>
                                      </p:cBhvr>
                                      <p:tavLst>
                                        <p:tav tm="0">
                                          <p:val>
                                            <p:fltVal val="0"/>
                                          </p:val>
                                        </p:tav>
                                        <p:tav tm="100000">
                                          <p:val>
                                            <p:strVal val="#ppt_w"/>
                                          </p:val>
                                        </p:tav>
                                      </p:tavLst>
                                    </p:anim>
                                    <p:anim calcmode="lin" valueType="num">
                                      <p:cBhvr>
                                        <p:cTn id="75" dur="1000" fill="hold"/>
                                        <p:tgtEl>
                                          <p:spTgt spid="512"/>
                                        </p:tgtEl>
                                        <p:attrNameLst>
                                          <p:attrName>ppt_h</p:attrName>
                                        </p:attrNameLst>
                                      </p:cBhvr>
                                      <p:tavLst>
                                        <p:tav tm="0">
                                          <p:val>
                                            <p:fltVal val="0"/>
                                          </p:val>
                                        </p:tav>
                                        <p:tav tm="100000">
                                          <p:val>
                                            <p:strVal val="#ppt_h"/>
                                          </p:val>
                                        </p:tav>
                                      </p:tavLst>
                                    </p:anim>
                                    <p:anim calcmode="lin" valueType="num">
                                      <p:cBhvr>
                                        <p:cTn id="76" dur="1000" fill="hold"/>
                                        <p:tgtEl>
                                          <p:spTgt spid="512"/>
                                        </p:tgtEl>
                                        <p:attrNameLst>
                                          <p:attrName>style.rotation</p:attrName>
                                        </p:attrNameLst>
                                      </p:cBhvr>
                                      <p:tavLst>
                                        <p:tav tm="0">
                                          <p:val>
                                            <p:fltVal val="90"/>
                                          </p:val>
                                        </p:tav>
                                        <p:tav tm="100000">
                                          <p:val>
                                            <p:fltVal val="0"/>
                                          </p:val>
                                        </p:tav>
                                      </p:tavLst>
                                    </p:anim>
                                    <p:animEffect transition="in" filter="fade">
                                      <p:cBhvr>
                                        <p:cTn id="77" dur="1000"/>
                                        <p:tgtEl>
                                          <p:spTgt spid="512"/>
                                        </p:tgtEl>
                                      </p:cBhvr>
                                    </p:animEffect>
                                  </p:childTnLst>
                                </p:cTn>
                              </p:par>
                              <p:par>
                                <p:cTn id="78" presetID="31" presetClass="entr" presetSubtype="0" fill="hold" grpId="0" nodeType="withEffect">
                                  <p:stCondLst>
                                    <p:cond delay="0"/>
                                  </p:stCondLst>
                                  <p:childTnLst>
                                    <p:set>
                                      <p:cBhvr>
                                        <p:cTn id="79" dur="1" fill="hold">
                                          <p:stCondLst>
                                            <p:cond delay="0"/>
                                          </p:stCondLst>
                                        </p:cTn>
                                        <p:tgtEl>
                                          <p:spTgt spid="506"/>
                                        </p:tgtEl>
                                        <p:attrNameLst>
                                          <p:attrName>style.visibility</p:attrName>
                                        </p:attrNameLst>
                                      </p:cBhvr>
                                      <p:to>
                                        <p:strVal val="visible"/>
                                      </p:to>
                                    </p:set>
                                    <p:anim calcmode="lin" valueType="num">
                                      <p:cBhvr>
                                        <p:cTn id="80" dur="1000" fill="hold"/>
                                        <p:tgtEl>
                                          <p:spTgt spid="506"/>
                                        </p:tgtEl>
                                        <p:attrNameLst>
                                          <p:attrName>ppt_w</p:attrName>
                                        </p:attrNameLst>
                                      </p:cBhvr>
                                      <p:tavLst>
                                        <p:tav tm="0">
                                          <p:val>
                                            <p:fltVal val="0"/>
                                          </p:val>
                                        </p:tav>
                                        <p:tav tm="100000">
                                          <p:val>
                                            <p:strVal val="#ppt_w"/>
                                          </p:val>
                                        </p:tav>
                                      </p:tavLst>
                                    </p:anim>
                                    <p:anim calcmode="lin" valueType="num">
                                      <p:cBhvr>
                                        <p:cTn id="81" dur="1000" fill="hold"/>
                                        <p:tgtEl>
                                          <p:spTgt spid="506"/>
                                        </p:tgtEl>
                                        <p:attrNameLst>
                                          <p:attrName>ppt_h</p:attrName>
                                        </p:attrNameLst>
                                      </p:cBhvr>
                                      <p:tavLst>
                                        <p:tav tm="0">
                                          <p:val>
                                            <p:fltVal val="0"/>
                                          </p:val>
                                        </p:tav>
                                        <p:tav tm="100000">
                                          <p:val>
                                            <p:strVal val="#ppt_h"/>
                                          </p:val>
                                        </p:tav>
                                      </p:tavLst>
                                    </p:anim>
                                    <p:anim calcmode="lin" valueType="num">
                                      <p:cBhvr>
                                        <p:cTn id="82" dur="1000" fill="hold"/>
                                        <p:tgtEl>
                                          <p:spTgt spid="506"/>
                                        </p:tgtEl>
                                        <p:attrNameLst>
                                          <p:attrName>style.rotation</p:attrName>
                                        </p:attrNameLst>
                                      </p:cBhvr>
                                      <p:tavLst>
                                        <p:tav tm="0">
                                          <p:val>
                                            <p:fltVal val="90"/>
                                          </p:val>
                                        </p:tav>
                                        <p:tav tm="100000">
                                          <p:val>
                                            <p:fltVal val="0"/>
                                          </p:val>
                                        </p:tav>
                                      </p:tavLst>
                                    </p:anim>
                                    <p:animEffect transition="in" filter="fade">
                                      <p:cBhvr>
                                        <p:cTn id="83" dur="1000"/>
                                        <p:tgtEl>
                                          <p:spTgt spid="5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0" grpId="0"/>
      <p:bldP spid="501" grpId="0"/>
      <p:bldP spid="502" grpId="0"/>
      <p:bldP spid="503" grpId="0"/>
      <p:bldP spid="504" grpId="0"/>
      <p:bldP spid="505" grpId="0"/>
      <p:bldP spid="506" grpId="0"/>
      <p:bldP spid="508" grpId="0"/>
      <p:bldP spid="509" grpId="0"/>
      <p:bldP spid="510" grpId="0"/>
      <p:bldP spid="511" grpId="0"/>
      <p:bldP spid="5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FE697-1616-47F9-859C-53AC040BB2CB}"/>
              </a:ext>
            </a:extLst>
          </p:cNvPr>
          <p:cNvSpPr>
            <a:spLocks noGrp="1"/>
          </p:cNvSpPr>
          <p:nvPr>
            <p:ph type="title"/>
          </p:nvPr>
        </p:nvSpPr>
        <p:spPr/>
        <p:txBody>
          <a:bodyPr/>
          <a:lstStyle/>
          <a:p>
            <a:r>
              <a:rPr lang="en-US"/>
              <a:t>Ưu điểm của K-Means</a:t>
            </a:r>
            <a:endParaRPr lang="en-GB"/>
          </a:p>
        </p:txBody>
      </p:sp>
      <p:sp>
        <p:nvSpPr>
          <p:cNvPr id="3" name="Google Shape;1167;p28">
            <a:extLst>
              <a:ext uri="{FF2B5EF4-FFF2-40B4-BE49-F238E27FC236}">
                <a16:creationId xmlns:a16="http://schemas.microsoft.com/office/drawing/2014/main" id="{750BC4BE-F296-4C25-B81A-4E569B6193D9}"/>
              </a:ext>
            </a:extLst>
          </p:cNvPr>
          <p:cNvSpPr/>
          <p:nvPr/>
        </p:nvSpPr>
        <p:spPr>
          <a:xfrm>
            <a:off x="2811192" y="2078656"/>
            <a:ext cx="11477" cy="704858"/>
          </a:xfrm>
          <a:custGeom>
            <a:avLst/>
            <a:gdLst/>
            <a:ahLst/>
            <a:cxnLst/>
            <a:rect l="l" t="t" r="r" b="b"/>
            <a:pathLst>
              <a:path w="323" h="19837" extrusionOk="0">
                <a:moveTo>
                  <a:pt x="156" y="1"/>
                </a:moveTo>
                <a:cubicBezTo>
                  <a:pt x="72" y="1"/>
                  <a:pt x="1" y="72"/>
                  <a:pt x="1" y="156"/>
                </a:cubicBezTo>
                <a:lnTo>
                  <a:pt x="1" y="19682"/>
                </a:lnTo>
                <a:cubicBezTo>
                  <a:pt x="1" y="19765"/>
                  <a:pt x="72" y="19837"/>
                  <a:pt x="156" y="19837"/>
                </a:cubicBezTo>
                <a:cubicBezTo>
                  <a:pt x="251" y="19837"/>
                  <a:pt x="322" y="19765"/>
                  <a:pt x="322" y="19682"/>
                </a:cubicBezTo>
                <a:lnTo>
                  <a:pt x="322" y="156"/>
                </a:lnTo>
                <a:cubicBezTo>
                  <a:pt x="322" y="72"/>
                  <a:pt x="251" y="1"/>
                  <a:pt x="156"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grpSp>
        <p:nvGrpSpPr>
          <p:cNvPr id="4" name="Google Shape;1169;p28">
            <a:extLst>
              <a:ext uri="{FF2B5EF4-FFF2-40B4-BE49-F238E27FC236}">
                <a16:creationId xmlns:a16="http://schemas.microsoft.com/office/drawing/2014/main" id="{F93C7E77-E5DC-4EF8-B29C-EABA7587F43C}"/>
              </a:ext>
            </a:extLst>
          </p:cNvPr>
          <p:cNvGrpSpPr/>
          <p:nvPr/>
        </p:nvGrpSpPr>
        <p:grpSpPr>
          <a:xfrm>
            <a:off x="4509807" y="1465216"/>
            <a:ext cx="1291642" cy="2139681"/>
            <a:chOff x="4509810" y="1647760"/>
            <a:chExt cx="1291642" cy="2139681"/>
          </a:xfrm>
        </p:grpSpPr>
        <p:sp>
          <p:nvSpPr>
            <p:cNvPr id="68" name="Google Shape;1170;p28">
              <a:extLst>
                <a:ext uri="{FF2B5EF4-FFF2-40B4-BE49-F238E27FC236}">
                  <a16:creationId xmlns:a16="http://schemas.microsoft.com/office/drawing/2014/main" id="{45D9D51F-EFFB-491C-B1C6-3EA2F681B8F3}"/>
                </a:ext>
              </a:extLst>
            </p:cNvPr>
            <p:cNvSpPr/>
            <p:nvPr/>
          </p:nvSpPr>
          <p:spPr>
            <a:xfrm>
              <a:off x="5146097" y="2261200"/>
              <a:ext cx="11441" cy="704858"/>
            </a:xfrm>
            <a:custGeom>
              <a:avLst/>
              <a:gdLst/>
              <a:ahLst/>
              <a:cxnLst/>
              <a:rect l="l" t="t" r="r" b="b"/>
              <a:pathLst>
                <a:path w="322" h="19837" extrusionOk="0">
                  <a:moveTo>
                    <a:pt x="155" y="1"/>
                  </a:moveTo>
                  <a:cubicBezTo>
                    <a:pt x="72" y="1"/>
                    <a:pt x="1" y="72"/>
                    <a:pt x="1" y="156"/>
                  </a:cubicBezTo>
                  <a:lnTo>
                    <a:pt x="1" y="19682"/>
                  </a:lnTo>
                  <a:cubicBezTo>
                    <a:pt x="1" y="19765"/>
                    <a:pt x="72" y="19837"/>
                    <a:pt x="155" y="19837"/>
                  </a:cubicBezTo>
                  <a:cubicBezTo>
                    <a:pt x="251" y="19837"/>
                    <a:pt x="322" y="19765"/>
                    <a:pt x="322" y="19682"/>
                  </a:cubicBezTo>
                  <a:lnTo>
                    <a:pt x="322" y="156"/>
                  </a:lnTo>
                  <a:cubicBezTo>
                    <a:pt x="322" y="72"/>
                    <a:pt x="251" y="1"/>
                    <a:pt x="155"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grpSp>
          <p:nvGrpSpPr>
            <p:cNvPr id="69" name="Google Shape;1171;p28">
              <a:extLst>
                <a:ext uri="{FF2B5EF4-FFF2-40B4-BE49-F238E27FC236}">
                  <a16:creationId xmlns:a16="http://schemas.microsoft.com/office/drawing/2014/main" id="{11236E0F-CDE2-49A0-A7DC-BF0312ECDF33}"/>
                </a:ext>
              </a:extLst>
            </p:cNvPr>
            <p:cNvGrpSpPr/>
            <p:nvPr/>
          </p:nvGrpSpPr>
          <p:grpSpPr>
            <a:xfrm>
              <a:off x="4989575" y="1647760"/>
              <a:ext cx="332122" cy="501793"/>
              <a:chOff x="4989575" y="1647760"/>
              <a:chExt cx="332122" cy="501793"/>
            </a:xfrm>
          </p:grpSpPr>
          <p:sp>
            <p:nvSpPr>
              <p:cNvPr id="73" name="Google Shape;1172;p28">
                <a:extLst>
                  <a:ext uri="{FF2B5EF4-FFF2-40B4-BE49-F238E27FC236}">
                    <a16:creationId xmlns:a16="http://schemas.microsoft.com/office/drawing/2014/main" id="{95851BD8-8C15-4EF2-8F3C-FC74BAA10FED}"/>
                  </a:ext>
                </a:extLst>
              </p:cNvPr>
              <p:cNvSpPr/>
              <p:nvPr/>
            </p:nvSpPr>
            <p:spPr>
              <a:xfrm>
                <a:off x="4989575" y="1836476"/>
                <a:ext cx="332122" cy="313077"/>
              </a:xfrm>
              <a:custGeom>
                <a:avLst/>
                <a:gdLst/>
                <a:ahLst/>
                <a:cxnLst/>
                <a:rect l="l" t="t" r="r" b="b"/>
                <a:pathLst>
                  <a:path w="9347" h="8811" extrusionOk="0">
                    <a:moveTo>
                      <a:pt x="8096" y="214"/>
                    </a:moveTo>
                    <a:cubicBezTo>
                      <a:pt x="8668" y="214"/>
                      <a:pt x="9132" y="679"/>
                      <a:pt x="9132" y="1238"/>
                    </a:cubicBezTo>
                    <a:lnTo>
                      <a:pt x="9132" y="7561"/>
                    </a:lnTo>
                    <a:cubicBezTo>
                      <a:pt x="9132" y="8132"/>
                      <a:pt x="8668" y="8596"/>
                      <a:pt x="8096" y="8596"/>
                    </a:cubicBezTo>
                    <a:lnTo>
                      <a:pt x="1250" y="8596"/>
                    </a:lnTo>
                    <a:cubicBezTo>
                      <a:pt x="679" y="8596"/>
                      <a:pt x="226" y="8132"/>
                      <a:pt x="226" y="7561"/>
                    </a:cubicBezTo>
                    <a:lnTo>
                      <a:pt x="226" y="1238"/>
                    </a:lnTo>
                    <a:cubicBezTo>
                      <a:pt x="226" y="679"/>
                      <a:pt x="679" y="214"/>
                      <a:pt x="1250" y="214"/>
                    </a:cubicBezTo>
                    <a:close/>
                    <a:moveTo>
                      <a:pt x="1250" y="0"/>
                    </a:moveTo>
                    <a:cubicBezTo>
                      <a:pt x="560" y="0"/>
                      <a:pt x="0" y="560"/>
                      <a:pt x="0" y="1238"/>
                    </a:cubicBezTo>
                    <a:lnTo>
                      <a:pt x="0" y="7561"/>
                    </a:lnTo>
                    <a:cubicBezTo>
                      <a:pt x="0" y="8251"/>
                      <a:pt x="560" y="8811"/>
                      <a:pt x="1250" y="8811"/>
                    </a:cubicBezTo>
                    <a:lnTo>
                      <a:pt x="8096" y="8811"/>
                    </a:lnTo>
                    <a:cubicBezTo>
                      <a:pt x="8787" y="8811"/>
                      <a:pt x="9347" y="8251"/>
                      <a:pt x="9347" y="7561"/>
                    </a:cubicBezTo>
                    <a:lnTo>
                      <a:pt x="9347" y="1238"/>
                    </a:lnTo>
                    <a:cubicBezTo>
                      <a:pt x="9347" y="560"/>
                      <a:pt x="8787" y="0"/>
                      <a:pt x="8096" y="0"/>
                    </a:cubicBezTo>
                    <a:close/>
                  </a:path>
                </a:pathLst>
              </a:custGeom>
              <a:solidFill>
                <a:srgbClr val="4949E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74" name="Google Shape;1173;p28">
                <a:extLst>
                  <a:ext uri="{FF2B5EF4-FFF2-40B4-BE49-F238E27FC236}">
                    <a16:creationId xmlns:a16="http://schemas.microsoft.com/office/drawing/2014/main" id="{B66A8ED4-8135-44A2-8773-FD95D0856791}"/>
                  </a:ext>
                </a:extLst>
              </p:cNvPr>
              <p:cNvSpPr/>
              <p:nvPr/>
            </p:nvSpPr>
            <p:spPr>
              <a:xfrm>
                <a:off x="5137214" y="1879186"/>
                <a:ext cx="143018" cy="189566"/>
              </a:xfrm>
              <a:custGeom>
                <a:avLst/>
                <a:gdLst/>
                <a:ahLst/>
                <a:cxnLst/>
                <a:rect l="l" t="t" r="r" b="b"/>
                <a:pathLst>
                  <a:path w="4025" h="5335" extrusionOk="0">
                    <a:moveTo>
                      <a:pt x="108" y="1"/>
                    </a:moveTo>
                    <a:cubicBezTo>
                      <a:pt x="48" y="1"/>
                      <a:pt x="1" y="48"/>
                      <a:pt x="1" y="108"/>
                    </a:cubicBezTo>
                    <a:cubicBezTo>
                      <a:pt x="1" y="167"/>
                      <a:pt x="48" y="227"/>
                      <a:pt x="108" y="227"/>
                    </a:cubicBezTo>
                    <a:lnTo>
                      <a:pt x="3168" y="227"/>
                    </a:lnTo>
                    <a:cubicBezTo>
                      <a:pt x="3513" y="227"/>
                      <a:pt x="3799" y="513"/>
                      <a:pt x="3799" y="858"/>
                    </a:cubicBezTo>
                    <a:lnTo>
                      <a:pt x="3799" y="5227"/>
                    </a:lnTo>
                    <a:cubicBezTo>
                      <a:pt x="3799" y="5287"/>
                      <a:pt x="3846" y="5335"/>
                      <a:pt x="3906" y="5335"/>
                    </a:cubicBezTo>
                    <a:cubicBezTo>
                      <a:pt x="3977" y="5335"/>
                      <a:pt x="4025" y="5287"/>
                      <a:pt x="4025" y="5227"/>
                    </a:cubicBezTo>
                    <a:lnTo>
                      <a:pt x="4025" y="858"/>
                    </a:lnTo>
                    <a:cubicBezTo>
                      <a:pt x="4025" y="382"/>
                      <a:pt x="3632" y="1"/>
                      <a:pt x="3168" y="1"/>
                    </a:cubicBezTo>
                    <a:close/>
                  </a:path>
                </a:pathLst>
              </a:custGeom>
              <a:solidFill>
                <a:srgbClr val="4949E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75" name="Google Shape;1174;p28">
                <a:extLst>
                  <a:ext uri="{FF2B5EF4-FFF2-40B4-BE49-F238E27FC236}">
                    <a16:creationId xmlns:a16="http://schemas.microsoft.com/office/drawing/2014/main" id="{7736FD30-78FC-4C79-AF8B-84928492073C}"/>
                  </a:ext>
                </a:extLst>
              </p:cNvPr>
              <p:cNvSpPr/>
              <p:nvPr/>
            </p:nvSpPr>
            <p:spPr>
              <a:xfrm>
                <a:off x="5043727" y="1647760"/>
                <a:ext cx="224246" cy="196353"/>
              </a:xfrm>
              <a:custGeom>
                <a:avLst/>
                <a:gdLst/>
                <a:ahLst/>
                <a:cxnLst/>
                <a:rect l="l" t="t" r="r" b="b"/>
                <a:pathLst>
                  <a:path w="6311" h="5526" extrusionOk="0">
                    <a:moveTo>
                      <a:pt x="3346" y="215"/>
                    </a:moveTo>
                    <a:cubicBezTo>
                      <a:pt x="4858" y="215"/>
                      <a:pt x="6084" y="1454"/>
                      <a:pt x="6084" y="2954"/>
                    </a:cubicBezTo>
                    <a:lnTo>
                      <a:pt x="6084" y="5311"/>
                    </a:lnTo>
                    <a:lnTo>
                      <a:pt x="215" y="5311"/>
                    </a:lnTo>
                    <a:lnTo>
                      <a:pt x="215" y="2954"/>
                    </a:lnTo>
                    <a:cubicBezTo>
                      <a:pt x="215" y="1454"/>
                      <a:pt x="1441" y="215"/>
                      <a:pt x="2953" y="215"/>
                    </a:cubicBezTo>
                    <a:close/>
                    <a:moveTo>
                      <a:pt x="2953" y="1"/>
                    </a:moveTo>
                    <a:cubicBezTo>
                      <a:pt x="1322" y="1"/>
                      <a:pt x="0" y="1323"/>
                      <a:pt x="0" y="2954"/>
                    </a:cubicBezTo>
                    <a:lnTo>
                      <a:pt x="0" y="5525"/>
                    </a:lnTo>
                    <a:lnTo>
                      <a:pt x="6311" y="5525"/>
                    </a:lnTo>
                    <a:lnTo>
                      <a:pt x="6311" y="2954"/>
                    </a:lnTo>
                    <a:cubicBezTo>
                      <a:pt x="6311" y="1323"/>
                      <a:pt x="4977" y="1"/>
                      <a:pt x="3346" y="1"/>
                    </a:cubicBezTo>
                    <a:close/>
                  </a:path>
                </a:pathLst>
              </a:custGeom>
              <a:solidFill>
                <a:srgbClr val="4949E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76" name="Google Shape;1175;p28">
                <a:extLst>
                  <a:ext uri="{FF2B5EF4-FFF2-40B4-BE49-F238E27FC236}">
                    <a16:creationId xmlns:a16="http://schemas.microsoft.com/office/drawing/2014/main" id="{FE8AAE69-2414-40F2-ACAA-9258CF1985BF}"/>
                  </a:ext>
                </a:extLst>
              </p:cNvPr>
              <p:cNvSpPr/>
              <p:nvPr/>
            </p:nvSpPr>
            <p:spPr>
              <a:xfrm>
                <a:off x="5068245" y="1676542"/>
                <a:ext cx="175175" cy="167571"/>
              </a:xfrm>
              <a:custGeom>
                <a:avLst/>
                <a:gdLst/>
                <a:ahLst/>
                <a:cxnLst/>
                <a:rect l="l" t="t" r="r" b="b"/>
                <a:pathLst>
                  <a:path w="4930" h="4716" extrusionOk="0">
                    <a:moveTo>
                      <a:pt x="2620" y="215"/>
                    </a:moveTo>
                    <a:cubicBezTo>
                      <a:pt x="3775" y="215"/>
                      <a:pt x="4716" y="1155"/>
                      <a:pt x="4716" y="2310"/>
                    </a:cubicBezTo>
                    <a:lnTo>
                      <a:pt x="4716" y="4501"/>
                    </a:lnTo>
                    <a:lnTo>
                      <a:pt x="215" y="4501"/>
                    </a:lnTo>
                    <a:lnTo>
                      <a:pt x="215" y="2310"/>
                    </a:lnTo>
                    <a:cubicBezTo>
                      <a:pt x="215" y="1155"/>
                      <a:pt x="1156" y="215"/>
                      <a:pt x="2311" y="215"/>
                    </a:cubicBezTo>
                    <a:close/>
                    <a:moveTo>
                      <a:pt x="2311" y="1"/>
                    </a:moveTo>
                    <a:cubicBezTo>
                      <a:pt x="1037" y="1"/>
                      <a:pt x="1" y="1036"/>
                      <a:pt x="1" y="2310"/>
                    </a:cubicBezTo>
                    <a:lnTo>
                      <a:pt x="1" y="4715"/>
                    </a:lnTo>
                    <a:lnTo>
                      <a:pt x="4930" y="4715"/>
                    </a:lnTo>
                    <a:lnTo>
                      <a:pt x="4930" y="2310"/>
                    </a:lnTo>
                    <a:cubicBezTo>
                      <a:pt x="4930" y="1036"/>
                      <a:pt x="3894" y="1"/>
                      <a:pt x="2620" y="1"/>
                    </a:cubicBezTo>
                    <a:close/>
                  </a:path>
                </a:pathLst>
              </a:custGeom>
              <a:solidFill>
                <a:srgbClr val="4949E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grpSp>
        <p:sp>
          <p:nvSpPr>
            <p:cNvPr id="70" name="Google Shape;1176;p28">
              <a:extLst>
                <a:ext uri="{FF2B5EF4-FFF2-40B4-BE49-F238E27FC236}">
                  <a16:creationId xmlns:a16="http://schemas.microsoft.com/office/drawing/2014/main" id="{1E02C352-894A-40D2-BAC1-0A52A6E47E9A}"/>
                </a:ext>
              </a:extLst>
            </p:cNvPr>
            <p:cNvSpPr/>
            <p:nvPr/>
          </p:nvSpPr>
          <p:spPr>
            <a:xfrm>
              <a:off x="4509810" y="2732081"/>
              <a:ext cx="1291642" cy="440034"/>
            </a:xfrm>
            <a:custGeom>
              <a:avLst/>
              <a:gdLst/>
              <a:ahLst/>
              <a:cxnLst/>
              <a:rect l="l" t="t" r="r" b="b"/>
              <a:pathLst>
                <a:path w="36351" h="12384" extrusionOk="0">
                  <a:moveTo>
                    <a:pt x="1" y="1"/>
                  </a:moveTo>
                  <a:lnTo>
                    <a:pt x="1" y="1358"/>
                  </a:lnTo>
                  <a:cubicBezTo>
                    <a:pt x="2429" y="1644"/>
                    <a:pt x="4311" y="3692"/>
                    <a:pt x="4311" y="6192"/>
                  </a:cubicBezTo>
                  <a:cubicBezTo>
                    <a:pt x="4311" y="8692"/>
                    <a:pt x="2429" y="10752"/>
                    <a:pt x="1" y="11038"/>
                  </a:cubicBezTo>
                  <a:lnTo>
                    <a:pt x="1" y="12383"/>
                  </a:lnTo>
                  <a:lnTo>
                    <a:pt x="32040" y="12383"/>
                  </a:lnTo>
                  <a:lnTo>
                    <a:pt x="32040" y="10502"/>
                  </a:lnTo>
                  <a:cubicBezTo>
                    <a:pt x="34422" y="10502"/>
                    <a:pt x="36350" y="8573"/>
                    <a:pt x="36350" y="6192"/>
                  </a:cubicBezTo>
                  <a:cubicBezTo>
                    <a:pt x="36350" y="3823"/>
                    <a:pt x="34422" y="1894"/>
                    <a:pt x="32040" y="1894"/>
                  </a:cubicBezTo>
                  <a:lnTo>
                    <a:pt x="32040" y="1"/>
                  </a:lnTo>
                  <a:close/>
                </a:path>
              </a:pathLst>
            </a:custGeom>
            <a:solidFill>
              <a:srgbClr val="4949E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en-GB" sz="2400" b="1">
                  <a:solidFill>
                    <a:srgbClr val="FFFFFF"/>
                  </a:solidFill>
                  <a:latin typeface="Fira Sans Extra Condensed Medium"/>
                  <a:ea typeface="Fira Sans Extra Condensed Medium"/>
                  <a:cs typeface="Fira Sans Extra Condensed Medium"/>
                  <a:sym typeface="Fira Sans Extra Condensed Medium"/>
                </a:rPr>
                <a:t>04</a:t>
              </a:r>
              <a:endParaRPr sz="2400" b="1">
                <a:solidFill>
                  <a:srgbClr val="FFFFFF"/>
                </a:solidFill>
                <a:latin typeface="Fira Sans Extra Condensed Medium"/>
                <a:ea typeface="Fira Sans Extra Condensed Medium"/>
                <a:cs typeface="Fira Sans Extra Condensed Medium"/>
                <a:sym typeface="Fira Sans Extra Condensed Medium"/>
              </a:endParaRPr>
            </a:p>
          </p:txBody>
        </p:sp>
        <p:sp>
          <p:nvSpPr>
            <p:cNvPr id="71" name="Google Shape;1177;p28">
              <a:extLst>
                <a:ext uri="{FF2B5EF4-FFF2-40B4-BE49-F238E27FC236}">
                  <a16:creationId xmlns:a16="http://schemas.microsoft.com/office/drawing/2014/main" id="{0C859DBA-7ACE-48C4-AE6F-3843BE66B5EC}"/>
                </a:ext>
              </a:extLst>
            </p:cNvPr>
            <p:cNvSpPr/>
            <p:nvPr/>
          </p:nvSpPr>
          <p:spPr>
            <a:xfrm>
              <a:off x="5120300" y="2235403"/>
              <a:ext cx="63070" cy="63070"/>
            </a:xfrm>
            <a:custGeom>
              <a:avLst/>
              <a:gdLst/>
              <a:ahLst/>
              <a:cxnLst/>
              <a:rect l="l" t="t" r="r" b="b"/>
              <a:pathLst>
                <a:path w="1775" h="1775" extrusionOk="0">
                  <a:moveTo>
                    <a:pt x="881" y="1"/>
                  </a:moveTo>
                  <a:cubicBezTo>
                    <a:pt x="393" y="1"/>
                    <a:pt x="0" y="394"/>
                    <a:pt x="0" y="882"/>
                  </a:cubicBezTo>
                  <a:cubicBezTo>
                    <a:pt x="0" y="1382"/>
                    <a:pt x="393" y="1775"/>
                    <a:pt x="881" y="1775"/>
                  </a:cubicBezTo>
                  <a:cubicBezTo>
                    <a:pt x="1381" y="1775"/>
                    <a:pt x="1774" y="1382"/>
                    <a:pt x="1774" y="882"/>
                  </a:cubicBezTo>
                  <a:cubicBezTo>
                    <a:pt x="1774" y="394"/>
                    <a:pt x="1381" y="1"/>
                    <a:pt x="881"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72" name="Google Shape;1178;p28">
              <a:extLst>
                <a:ext uri="{FF2B5EF4-FFF2-40B4-BE49-F238E27FC236}">
                  <a16:creationId xmlns:a16="http://schemas.microsoft.com/office/drawing/2014/main" id="{DCC11FDE-DA5C-4176-B14F-DB4179157A8C}"/>
                </a:ext>
              </a:extLst>
            </p:cNvPr>
            <p:cNvSpPr txBox="1"/>
            <p:nvPr/>
          </p:nvSpPr>
          <p:spPr>
            <a:xfrm>
              <a:off x="4572003" y="3252541"/>
              <a:ext cx="11673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vi-VN" sz="1200">
                  <a:solidFill>
                    <a:srgbClr val="434343"/>
                  </a:solidFill>
                  <a:latin typeface="Roboto"/>
                  <a:ea typeface="Roboto"/>
                  <a:cs typeface="Roboto"/>
                  <a:sym typeface="Roboto"/>
                </a:rPr>
                <a:t>	</a:t>
              </a:r>
              <a:endParaRPr lang="en-US" sz="1200">
                <a:solidFill>
                  <a:srgbClr val="434343"/>
                </a:solidFill>
                <a:latin typeface="Roboto"/>
                <a:ea typeface="Roboto"/>
                <a:cs typeface="Roboto"/>
                <a:sym typeface="Roboto"/>
              </a:endParaRPr>
            </a:p>
            <a:p>
              <a:pPr marL="0" lvl="0" indent="0" algn="ctr" rtl="0">
                <a:spcBef>
                  <a:spcPts val="0"/>
                </a:spcBef>
                <a:spcAft>
                  <a:spcPts val="0"/>
                </a:spcAft>
                <a:buNone/>
              </a:pPr>
              <a:endParaRPr lang="en-US" sz="1200">
                <a:solidFill>
                  <a:srgbClr val="434343"/>
                </a:solidFill>
                <a:latin typeface="Roboto"/>
                <a:ea typeface="Roboto"/>
                <a:cs typeface="Roboto"/>
                <a:sym typeface="Roboto"/>
              </a:endParaRPr>
            </a:p>
            <a:p>
              <a:pPr marL="0" lvl="0" indent="0" algn="ctr" rtl="0">
                <a:spcBef>
                  <a:spcPts val="0"/>
                </a:spcBef>
                <a:spcAft>
                  <a:spcPts val="0"/>
                </a:spcAft>
                <a:buNone/>
              </a:pPr>
              <a:endParaRPr lang="en-US" sz="1200">
                <a:solidFill>
                  <a:srgbClr val="434343"/>
                </a:solidFill>
                <a:latin typeface="Roboto"/>
                <a:ea typeface="Roboto"/>
                <a:cs typeface="Roboto"/>
                <a:sym typeface="Roboto"/>
              </a:endParaRPr>
            </a:p>
            <a:p>
              <a:pPr marL="0" lvl="0" indent="0" algn="ctr" rtl="0">
                <a:spcBef>
                  <a:spcPts val="0"/>
                </a:spcBef>
                <a:spcAft>
                  <a:spcPts val="0"/>
                </a:spcAft>
                <a:buNone/>
              </a:pPr>
              <a:r>
                <a:rPr lang="vi-VN" sz="1600">
                  <a:solidFill>
                    <a:srgbClr val="434343"/>
                  </a:solidFill>
                  <a:latin typeface="Roboto"/>
                  <a:ea typeface="Roboto"/>
                  <a:cs typeface="Roboto"/>
                  <a:sym typeface="Roboto"/>
                </a:rPr>
                <a:t>Có thể khởi động được vị trí của các trung tâm</a:t>
              </a:r>
              <a:endParaRPr sz="1200">
                <a:solidFill>
                  <a:srgbClr val="434343"/>
                </a:solidFill>
                <a:latin typeface="Roboto"/>
                <a:ea typeface="Roboto"/>
                <a:cs typeface="Roboto"/>
                <a:sym typeface="Roboto"/>
              </a:endParaRPr>
            </a:p>
          </p:txBody>
        </p:sp>
      </p:grpSp>
      <p:grpSp>
        <p:nvGrpSpPr>
          <p:cNvPr id="5" name="Google Shape;1179;p28">
            <a:extLst>
              <a:ext uri="{FF2B5EF4-FFF2-40B4-BE49-F238E27FC236}">
                <a16:creationId xmlns:a16="http://schemas.microsoft.com/office/drawing/2014/main" id="{CBB03B97-7CAD-461C-BEF1-D1B446FD395F}"/>
              </a:ext>
            </a:extLst>
          </p:cNvPr>
          <p:cNvGrpSpPr/>
          <p:nvPr/>
        </p:nvGrpSpPr>
        <p:grpSpPr>
          <a:xfrm>
            <a:off x="5677453" y="1493572"/>
            <a:ext cx="1291216" cy="2011960"/>
            <a:chOff x="5677456" y="1676116"/>
            <a:chExt cx="1291216" cy="2011960"/>
          </a:xfrm>
        </p:grpSpPr>
        <p:sp>
          <p:nvSpPr>
            <p:cNvPr id="59" name="Google Shape;1180;p28">
              <a:extLst>
                <a:ext uri="{FF2B5EF4-FFF2-40B4-BE49-F238E27FC236}">
                  <a16:creationId xmlns:a16="http://schemas.microsoft.com/office/drawing/2014/main" id="{1AA7FFDA-4C60-4468-AB6D-AD0DEED49FD0}"/>
                </a:ext>
              </a:extLst>
            </p:cNvPr>
            <p:cNvSpPr/>
            <p:nvPr/>
          </p:nvSpPr>
          <p:spPr>
            <a:xfrm>
              <a:off x="6313317" y="2261200"/>
              <a:ext cx="11477" cy="704858"/>
            </a:xfrm>
            <a:custGeom>
              <a:avLst/>
              <a:gdLst/>
              <a:ahLst/>
              <a:cxnLst/>
              <a:rect l="l" t="t" r="r" b="b"/>
              <a:pathLst>
                <a:path w="323" h="19837" extrusionOk="0">
                  <a:moveTo>
                    <a:pt x="168" y="1"/>
                  </a:moveTo>
                  <a:cubicBezTo>
                    <a:pt x="72" y="1"/>
                    <a:pt x="1" y="72"/>
                    <a:pt x="1" y="156"/>
                  </a:cubicBezTo>
                  <a:lnTo>
                    <a:pt x="1" y="19682"/>
                  </a:lnTo>
                  <a:cubicBezTo>
                    <a:pt x="1" y="19765"/>
                    <a:pt x="72" y="19837"/>
                    <a:pt x="168" y="19837"/>
                  </a:cubicBezTo>
                  <a:cubicBezTo>
                    <a:pt x="251" y="19837"/>
                    <a:pt x="322" y="19765"/>
                    <a:pt x="322" y="19682"/>
                  </a:cubicBezTo>
                  <a:lnTo>
                    <a:pt x="322" y="156"/>
                  </a:lnTo>
                  <a:cubicBezTo>
                    <a:pt x="322" y="72"/>
                    <a:pt x="251" y="1"/>
                    <a:pt x="168"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grpSp>
          <p:nvGrpSpPr>
            <p:cNvPr id="60" name="Google Shape;1181;p28">
              <a:extLst>
                <a:ext uri="{FF2B5EF4-FFF2-40B4-BE49-F238E27FC236}">
                  <a16:creationId xmlns:a16="http://schemas.microsoft.com/office/drawing/2014/main" id="{E668BE80-1BA0-46B4-99C9-3DCB9A053D58}"/>
                </a:ext>
              </a:extLst>
            </p:cNvPr>
            <p:cNvGrpSpPr/>
            <p:nvPr/>
          </p:nvGrpSpPr>
          <p:grpSpPr>
            <a:xfrm>
              <a:off x="6086582" y="1676116"/>
              <a:ext cx="337630" cy="473435"/>
              <a:chOff x="6086582" y="1676116"/>
              <a:chExt cx="337630" cy="473435"/>
            </a:xfrm>
          </p:grpSpPr>
          <p:sp>
            <p:nvSpPr>
              <p:cNvPr id="64" name="Google Shape;1182;p28">
                <a:extLst>
                  <a:ext uri="{FF2B5EF4-FFF2-40B4-BE49-F238E27FC236}">
                    <a16:creationId xmlns:a16="http://schemas.microsoft.com/office/drawing/2014/main" id="{DDED52A3-AEA2-40A9-B4DB-53162AE4DA23}"/>
                  </a:ext>
                </a:extLst>
              </p:cNvPr>
              <p:cNvSpPr/>
              <p:nvPr/>
            </p:nvSpPr>
            <p:spPr>
              <a:xfrm>
                <a:off x="6248185" y="1819526"/>
                <a:ext cx="63923" cy="111750"/>
              </a:xfrm>
              <a:custGeom>
                <a:avLst/>
                <a:gdLst/>
                <a:ahLst/>
                <a:cxnLst/>
                <a:rect l="l" t="t" r="r" b="b"/>
                <a:pathLst>
                  <a:path w="1799" h="3145" extrusionOk="0">
                    <a:moveTo>
                      <a:pt x="841" y="1"/>
                    </a:moveTo>
                    <a:cubicBezTo>
                      <a:pt x="574" y="1"/>
                      <a:pt x="127" y="12"/>
                      <a:pt x="12" y="632"/>
                    </a:cubicBezTo>
                    <a:cubicBezTo>
                      <a:pt x="0" y="691"/>
                      <a:pt x="36" y="751"/>
                      <a:pt x="96" y="763"/>
                    </a:cubicBezTo>
                    <a:cubicBezTo>
                      <a:pt x="103" y="764"/>
                      <a:pt x="111" y="765"/>
                      <a:pt x="119" y="765"/>
                    </a:cubicBezTo>
                    <a:cubicBezTo>
                      <a:pt x="170" y="765"/>
                      <a:pt x="216" y="731"/>
                      <a:pt x="227" y="680"/>
                    </a:cubicBezTo>
                    <a:cubicBezTo>
                      <a:pt x="310" y="215"/>
                      <a:pt x="596" y="215"/>
                      <a:pt x="858" y="215"/>
                    </a:cubicBezTo>
                    <a:lnTo>
                      <a:pt x="929" y="215"/>
                    </a:lnTo>
                    <a:cubicBezTo>
                      <a:pt x="1108" y="215"/>
                      <a:pt x="1584" y="322"/>
                      <a:pt x="1584" y="799"/>
                    </a:cubicBezTo>
                    <a:lnTo>
                      <a:pt x="1584" y="3037"/>
                    </a:lnTo>
                    <a:cubicBezTo>
                      <a:pt x="1584" y="3097"/>
                      <a:pt x="1631" y="3144"/>
                      <a:pt x="1691" y="3144"/>
                    </a:cubicBezTo>
                    <a:cubicBezTo>
                      <a:pt x="1751" y="3144"/>
                      <a:pt x="1798" y="3097"/>
                      <a:pt x="1798" y="3037"/>
                    </a:cubicBezTo>
                    <a:lnTo>
                      <a:pt x="1798" y="799"/>
                    </a:lnTo>
                    <a:cubicBezTo>
                      <a:pt x="1798" y="215"/>
                      <a:pt x="1262" y="1"/>
                      <a:pt x="929" y="1"/>
                    </a:cubicBezTo>
                    <a:lnTo>
                      <a:pt x="869" y="1"/>
                    </a:lnTo>
                    <a:cubicBezTo>
                      <a:pt x="860" y="1"/>
                      <a:pt x="850" y="1"/>
                      <a:pt x="841" y="1"/>
                    </a:cubicBezTo>
                    <a:close/>
                  </a:path>
                </a:pathLst>
              </a:custGeom>
              <a:solidFill>
                <a:srgbClr val="EC3A3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65" name="Google Shape;1183;p28">
                <a:extLst>
                  <a:ext uri="{FF2B5EF4-FFF2-40B4-BE49-F238E27FC236}">
                    <a16:creationId xmlns:a16="http://schemas.microsoft.com/office/drawing/2014/main" id="{B74724CA-2A5B-4847-8465-942403893B43}"/>
                  </a:ext>
                </a:extLst>
              </p:cNvPr>
              <p:cNvSpPr/>
              <p:nvPr/>
            </p:nvSpPr>
            <p:spPr>
              <a:xfrm>
                <a:off x="6304008" y="1819526"/>
                <a:ext cx="63923" cy="111750"/>
              </a:xfrm>
              <a:custGeom>
                <a:avLst/>
                <a:gdLst/>
                <a:ahLst/>
                <a:cxnLst/>
                <a:rect l="l" t="t" r="r" b="b"/>
                <a:pathLst>
                  <a:path w="1799" h="3145" extrusionOk="0">
                    <a:moveTo>
                      <a:pt x="841" y="1"/>
                    </a:moveTo>
                    <a:cubicBezTo>
                      <a:pt x="575" y="1"/>
                      <a:pt x="128" y="12"/>
                      <a:pt x="13" y="632"/>
                    </a:cubicBezTo>
                    <a:cubicBezTo>
                      <a:pt x="1" y="691"/>
                      <a:pt x="37" y="751"/>
                      <a:pt x="96" y="763"/>
                    </a:cubicBezTo>
                    <a:cubicBezTo>
                      <a:pt x="104" y="764"/>
                      <a:pt x="112" y="765"/>
                      <a:pt x="119" y="765"/>
                    </a:cubicBezTo>
                    <a:cubicBezTo>
                      <a:pt x="170" y="765"/>
                      <a:pt x="217" y="731"/>
                      <a:pt x="227" y="680"/>
                    </a:cubicBezTo>
                    <a:cubicBezTo>
                      <a:pt x="311" y="215"/>
                      <a:pt x="596" y="215"/>
                      <a:pt x="870" y="215"/>
                    </a:cubicBezTo>
                    <a:lnTo>
                      <a:pt x="930" y="215"/>
                    </a:lnTo>
                    <a:cubicBezTo>
                      <a:pt x="1108" y="215"/>
                      <a:pt x="1584" y="322"/>
                      <a:pt x="1584" y="799"/>
                    </a:cubicBezTo>
                    <a:lnTo>
                      <a:pt x="1584" y="3037"/>
                    </a:lnTo>
                    <a:cubicBezTo>
                      <a:pt x="1584" y="3097"/>
                      <a:pt x="1632" y="3144"/>
                      <a:pt x="1692" y="3144"/>
                    </a:cubicBezTo>
                    <a:cubicBezTo>
                      <a:pt x="1751" y="3144"/>
                      <a:pt x="1799" y="3097"/>
                      <a:pt x="1799" y="3037"/>
                    </a:cubicBezTo>
                    <a:lnTo>
                      <a:pt x="1799" y="799"/>
                    </a:lnTo>
                    <a:cubicBezTo>
                      <a:pt x="1799" y="215"/>
                      <a:pt x="1263" y="1"/>
                      <a:pt x="930" y="1"/>
                    </a:cubicBezTo>
                    <a:lnTo>
                      <a:pt x="870" y="1"/>
                    </a:lnTo>
                    <a:cubicBezTo>
                      <a:pt x="861" y="1"/>
                      <a:pt x="851" y="1"/>
                      <a:pt x="841" y="1"/>
                    </a:cubicBezTo>
                    <a:close/>
                  </a:path>
                </a:pathLst>
              </a:custGeom>
              <a:solidFill>
                <a:srgbClr val="EC3A3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66" name="Google Shape;1184;p28">
                <a:extLst>
                  <a:ext uri="{FF2B5EF4-FFF2-40B4-BE49-F238E27FC236}">
                    <a16:creationId xmlns:a16="http://schemas.microsoft.com/office/drawing/2014/main" id="{69F040EA-DAF5-4BC8-BEAD-378A590E5D9C}"/>
                  </a:ext>
                </a:extLst>
              </p:cNvPr>
              <p:cNvSpPr/>
              <p:nvPr/>
            </p:nvSpPr>
            <p:spPr>
              <a:xfrm>
                <a:off x="6086582" y="1676116"/>
                <a:ext cx="337630" cy="473435"/>
              </a:xfrm>
              <a:custGeom>
                <a:avLst/>
                <a:gdLst/>
                <a:ahLst/>
                <a:cxnLst/>
                <a:rect l="l" t="t" r="r" b="b"/>
                <a:pathLst>
                  <a:path w="9502" h="13324" extrusionOk="0">
                    <a:moveTo>
                      <a:pt x="3846" y="1"/>
                    </a:moveTo>
                    <a:cubicBezTo>
                      <a:pt x="3274" y="1"/>
                      <a:pt x="2941" y="382"/>
                      <a:pt x="2941" y="1025"/>
                    </a:cubicBezTo>
                    <a:lnTo>
                      <a:pt x="2941" y="8180"/>
                    </a:lnTo>
                    <a:cubicBezTo>
                      <a:pt x="2631" y="7883"/>
                      <a:pt x="1977" y="7252"/>
                      <a:pt x="1500" y="6859"/>
                    </a:cubicBezTo>
                    <a:cubicBezTo>
                      <a:pt x="1375" y="6754"/>
                      <a:pt x="1227" y="6702"/>
                      <a:pt x="1073" y="6702"/>
                    </a:cubicBezTo>
                    <a:cubicBezTo>
                      <a:pt x="878" y="6702"/>
                      <a:pt x="674" y="6787"/>
                      <a:pt x="500" y="6954"/>
                    </a:cubicBezTo>
                    <a:cubicBezTo>
                      <a:pt x="179" y="7263"/>
                      <a:pt x="0" y="7823"/>
                      <a:pt x="381" y="8371"/>
                    </a:cubicBezTo>
                    <a:cubicBezTo>
                      <a:pt x="1012" y="9240"/>
                      <a:pt x="3882" y="12395"/>
                      <a:pt x="4013" y="12526"/>
                    </a:cubicBezTo>
                    <a:cubicBezTo>
                      <a:pt x="4548" y="13098"/>
                      <a:pt x="5417" y="13324"/>
                      <a:pt x="6239" y="13324"/>
                    </a:cubicBezTo>
                    <a:cubicBezTo>
                      <a:pt x="6858" y="13324"/>
                      <a:pt x="7442" y="13205"/>
                      <a:pt x="7858" y="13002"/>
                    </a:cubicBezTo>
                    <a:cubicBezTo>
                      <a:pt x="8727" y="12574"/>
                      <a:pt x="9501" y="11240"/>
                      <a:pt x="9501" y="10133"/>
                    </a:cubicBezTo>
                    <a:lnTo>
                      <a:pt x="9501" y="5382"/>
                    </a:lnTo>
                    <a:cubicBezTo>
                      <a:pt x="9501" y="4799"/>
                      <a:pt x="8954" y="4585"/>
                      <a:pt x="8620" y="4585"/>
                    </a:cubicBezTo>
                    <a:lnTo>
                      <a:pt x="8561" y="4585"/>
                    </a:lnTo>
                    <a:cubicBezTo>
                      <a:pt x="8551" y="4585"/>
                      <a:pt x="8542" y="4585"/>
                      <a:pt x="8532" y="4585"/>
                    </a:cubicBezTo>
                    <a:cubicBezTo>
                      <a:pt x="8265" y="4585"/>
                      <a:pt x="7818" y="4596"/>
                      <a:pt x="7703" y="5216"/>
                    </a:cubicBezTo>
                    <a:cubicBezTo>
                      <a:pt x="7692" y="5275"/>
                      <a:pt x="7739" y="5335"/>
                      <a:pt x="7799" y="5347"/>
                    </a:cubicBezTo>
                    <a:cubicBezTo>
                      <a:pt x="7805" y="5348"/>
                      <a:pt x="7811" y="5349"/>
                      <a:pt x="7818" y="5349"/>
                    </a:cubicBezTo>
                    <a:cubicBezTo>
                      <a:pt x="7861" y="5349"/>
                      <a:pt x="7907" y="5315"/>
                      <a:pt x="7918" y="5263"/>
                    </a:cubicBezTo>
                    <a:cubicBezTo>
                      <a:pt x="8013" y="4799"/>
                      <a:pt x="8287" y="4799"/>
                      <a:pt x="8561" y="4799"/>
                    </a:cubicBezTo>
                    <a:lnTo>
                      <a:pt x="8620" y="4799"/>
                    </a:lnTo>
                    <a:cubicBezTo>
                      <a:pt x="8799" y="4799"/>
                      <a:pt x="9275" y="4906"/>
                      <a:pt x="9275" y="5382"/>
                    </a:cubicBezTo>
                    <a:lnTo>
                      <a:pt x="9275" y="10133"/>
                    </a:lnTo>
                    <a:cubicBezTo>
                      <a:pt x="9275" y="11169"/>
                      <a:pt x="8573" y="12407"/>
                      <a:pt x="7763" y="12800"/>
                    </a:cubicBezTo>
                    <a:cubicBezTo>
                      <a:pt x="7380" y="12989"/>
                      <a:pt x="6821" y="13106"/>
                      <a:pt x="6240" y="13106"/>
                    </a:cubicBezTo>
                    <a:cubicBezTo>
                      <a:pt x="5468" y="13106"/>
                      <a:pt x="4657" y="12900"/>
                      <a:pt x="4167" y="12383"/>
                    </a:cubicBezTo>
                    <a:cubicBezTo>
                      <a:pt x="4144" y="12347"/>
                      <a:pt x="1191" y="9109"/>
                      <a:pt x="560" y="8240"/>
                    </a:cubicBezTo>
                    <a:cubicBezTo>
                      <a:pt x="250" y="7811"/>
                      <a:pt x="381" y="7359"/>
                      <a:pt x="643" y="7109"/>
                    </a:cubicBezTo>
                    <a:cubicBezTo>
                      <a:pt x="758" y="7001"/>
                      <a:pt x="912" y="6924"/>
                      <a:pt x="1068" y="6924"/>
                    </a:cubicBezTo>
                    <a:cubicBezTo>
                      <a:pt x="1171" y="6924"/>
                      <a:pt x="1275" y="6957"/>
                      <a:pt x="1369" y="7037"/>
                    </a:cubicBezTo>
                    <a:cubicBezTo>
                      <a:pt x="1988" y="7549"/>
                      <a:pt x="2965" y="8514"/>
                      <a:pt x="2977" y="8526"/>
                    </a:cubicBezTo>
                    <a:lnTo>
                      <a:pt x="3167" y="8704"/>
                    </a:lnTo>
                    <a:lnTo>
                      <a:pt x="3167" y="1025"/>
                    </a:lnTo>
                    <a:cubicBezTo>
                      <a:pt x="3167" y="501"/>
                      <a:pt x="3405" y="215"/>
                      <a:pt x="3846" y="215"/>
                    </a:cubicBezTo>
                    <a:cubicBezTo>
                      <a:pt x="4060" y="215"/>
                      <a:pt x="4251" y="286"/>
                      <a:pt x="4382" y="417"/>
                    </a:cubicBezTo>
                    <a:cubicBezTo>
                      <a:pt x="4489" y="536"/>
                      <a:pt x="4560" y="691"/>
                      <a:pt x="4560" y="858"/>
                    </a:cubicBezTo>
                    <a:lnTo>
                      <a:pt x="4560" y="7168"/>
                    </a:lnTo>
                    <a:cubicBezTo>
                      <a:pt x="4560" y="7228"/>
                      <a:pt x="4608" y="7275"/>
                      <a:pt x="4667" y="7275"/>
                    </a:cubicBezTo>
                    <a:cubicBezTo>
                      <a:pt x="4727" y="7275"/>
                      <a:pt x="4775" y="7228"/>
                      <a:pt x="4775" y="7168"/>
                    </a:cubicBezTo>
                    <a:lnTo>
                      <a:pt x="4775" y="858"/>
                    </a:lnTo>
                    <a:cubicBezTo>
                      <a:pt x="4775" y="632"/>
                      <a:pt x="4691" y="417"/>
                      <a:pt x="4536" y="263"/>
                    </a:cubicBezTo>
                    <a:cubicBezTo>
                      <a:pt x="4358" y="96"/>
                      <a:pt x="4120" y="1"/>
                      <a:pt x="3846" y="1"/>
                    </a:cubicBezTo>
                    <a:close/>
                  </a:path>
                </a:pathLst>
              </a:custGeom>
              <a:solidFill>
                <a:srgbClr val="EC3A3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67" name="Google Shape;1185;p28">
                <a:extLst>
                  <a:ext uri="{FF2B5EF4-FFF2-40B4-BE49-F238E27FC236}">
                    <a16:creationId xmlns:a16="http://schemas.microsoft.com/office/drawing/2014/main" id="{8404B7C9-4A82-4C00-9326-CC44F6C8FFDA}"/>
                  </a:ext>
                </a:extLst>
              </p:cNvPr>
              <p:cNvSpPr/>
              <p:nvPr/>
            </p:nvSpPr>
            <p:spPr>
              <a:xfrm>
                <a:off x="6331936" y="1996302"/>
                <a:ext cx="74085" cy="122374"/>
              </a:xfrm>
              <a:custGeom>
                <a:avLst/>
                <a:gdLst/>
                <a:ahLst/>
                <a:cxnLst/>
                <a:rect l="l" t="t" r="r" b="b"/>
                <a:pathLst>
                  <a:path w="2085" h="3444" extrusionOk="0">
                    <a:moveTo>
                      <a:pt x="1710" y="1"/>
                    </a:moveTo>
                    <a:cubicBezTo>
                      <a:pt x="1704" y="1"/>
                      <a:pt x="1698" y="1"/>
                      <a:pt x="1691" y="3"/>
                    </a:cubicBezTo>
                    <a:cubicBezTo>
                      <a:pt x="1632" y="3"/>
                      <a:pt x="1584" y="62"/>
                      <a:pt x="1596" y="122"/>
                    </a:cubicBezTo>
                    <a:cubicBezTo>
                      <a:pt x="1596" y="146"/>
                      <a:pt x="1846" y="2539"/>
                      <a:pt x="84" y="3229"/>
                    </a:cubicBezTo>
                    <a:cubicBezTo>
                      <a:pt x="25" y="3253"/>
                      <a:pt x="1" y="3313"/>
                      <a:pt x="25" y="3372"/>
                    </a:cubicBezTo>
                    <a:cubicBezTo>
                      <a:pt x="36" y="3408"/>
                      <a:pt x="72" y="3444"/>
                      <a:pt x="120" y="3444"/>
                    </a:cubicBezTo>
                    <a:cubicBezTo>
                      <a:pt x="132" y="3444"/>
                      <a:pt x="144" y="3432"/>
                      <a:pt x="156" y="3432"/>
                    </a:cubicBezTo>
                    <a:cubicBezTo>
                      <a:pt x="2084" y="2682"/>
                      <a:pt x="1811" y="122"/>
                      <a:pt x="1811" y="98"/>
                    </a:cubicBezTo>
                    <a:cubicBezTo>
                      <a:pt x="1800" y="45"/>
                      <a:pt x="1761" y="1"/>
                      <a:pt x="1710" y="1"/>
                    </a:cubicBezTo>
                    <a:close/>
                  </a:path>
                </a:pathLst>
              </a:custGeom>
              <a:solidFill>
                <a:srgbClr val="EC3A3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grpSp>
        <p:sp>
          <p:nvSpPr>
            <p:cNvPr id="61" name="Google Shape;1186;p28">
              <a:extLst>
                <a:ext uri="{FF2B5EF4-FFF2-40B4-BE49-F238E27FC236}">
                  <a16:creationId xmlns:a16="http://schemas.microsoft.com/office/drawing/2014/main" id="{CA639F02-D2A8-4737-8C7D-D391A34A1B4C}"/>
                </a:ext>
              </a:extLst>
            </p:cNvPr>
            <p:cNvSpPr/>
            <p:nvPr/>
          </p:nvSpPr>
          <p:spPr>
            <a:xfrm>
              <a:off x="5677456" y="2732081"/>
              <a:ext cx="1291216" cy="440034"/>
            </a:xfrm>
            <a:custGeom>
              <a:avLst/>
              <a:gdLst/>
              <a:ahLst/>
              <a:cxnLst/>
              <a:rect l="l" t="t" r="r" b="b"/>
              <a:pathLst>
                <a:path w="36339" h="12384" extrusionOk="0">
                  <a:moveTo>
                    <a:pt x="1" y="1"/>
                  </a:moveTo>
                  <a:lnTo>
                    <a:pt x="1" y="1358"/>
                  </a:lnTo>
                  <a:cubicBezTo>
                    <a:pt x="2418" y="1644"/>
                    <a:pt x="4299" y="3692"/>
                    <a:pt x="4299" y="6192"/>
                  </a:cubicBezTo>
                  <a:cubicBezTo>
                    <a:pt x="4299" y="8692"/>
                    <a:pt x="2418" y="10752"/>
                    <a:pt x="1" y="11038"/>
                  </a:cubicBezTo>
                  <a:lnTo>
                    <a:pt x="1" y="12383"/>
                  </a:lnTo>
                  <a:lnTo>
                    <a:pt x="32041" y="12383"/>
                  </a:lnTo>
                  <a:lnTo>
                    <a:pt x="32041" y="10502"/>
                  </a:lnTo>
                  <a:cubicBezTo>
                    <a:pt x="34422" y="10502"/>
                    <a:pt x="36339" y="8573"/>
                    <a:pt x="36339" y="6192"/>
                  </a:cubicBezTo>
                  <a:cubicBezTo>
                    <a:pt x="36339" y="3823"/>
                    <a:pt x="34422" y="1894"/>
                    <a:pt x="32041" y="1894"/>
                  </a:cubicBezTo>
                  <a:lnTo>
                    <a:pt x="32041" y="1"/>
                  </a:lnTo>
                  <a:close/>
                </a:path>
              </a:pathLst>
            </a:custGeom>
            <a:solidFill>
              <a:srgbClr val="EC3A3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en-GB" sz="2400" b="1">
                  <a:solidFill>
                    <a:srgbClr val="FFFFFF"/>
                  </a:solidFill>
                  <a:latin typeface="Fira Sans Extra Condensed Medium"/>
                  <a:ea typeface="Fira Sans Extra Condensed Medium"/>
                  <a:cs typeface="Fira Sans Extra Condensed Medium"/>
                  <a:sym typeface="Fira Sans Extra Condensed Medium"/>
                </a:rPr>
                <a:t>05</a:t>
              </a:r>
              <a:endParaRPr sz="2400" b="1">
                <a:solidFill>
                  <a:srgbClr val="FFFFFF"/>
                </a:solidFill>
                <a:latin typeface="Fira Sans Extra Condensed Medium"/>
                <a:ea typeface="Fira Sans Extra Condensed Medium"/>
                <a:cs typeface="Fira Sans Extra Condensed Medium"/>
                <a:sym typeface="Fira Sans Extra Condensed Medium"/>
              </a:endParaRPr>
            </a:p>
          </p:txBody>
        </p:sp>
        <p:sp>
          <p:nvSpPr>
            <p:cNvPr id="62" name="Google Shape;1187;p28">
              <a:extLst>
                <a:ext uri="{FF2B5EF4-FFF2-40B4-BE49-F238E27FC236}">
                  <a16:creationId xmlns:a16="http://schemas.microsoft.com/office/drawing/2014/main" id="{4AF49BFA-CD4A-4C0C-B325-1621A7CF4562}"/>
                </a:ext>
              </a:extLst>
            </p:cNvPr>
            <p:cNvSpPr/>
            <p:nvPr/>
          </p:nvSpPr>
          <p:spPr>
            <a:xfrm>
              <a:off x="6287520" y="2235403"/>
              <a:ext cx="63497" cy="63070"/>
            </a:xfrm>
            <a:custGeom>
              <a:avLst/>
              <a:gdLst/>
              <a:ahLst/>
              <a:cxnLst/>
              <a:rect l="l" t="t" r="r" b="b"/>
              <a:pathLst>
                <a:path w="1787" h="1775" extrusionOk="0">
                  <a:moveTo>
                    <a:pt x="894" y="1"/>
                  </a:moveTo>
                  <a:cubicBezTo>
                    <a:pt x="405" y="1"/>
                    <a:pt x="1" y="394"/>
                    <a:pt x="1" y="882"/>
                  </a:cubicBezTo>
                  <a:cubicBezTo>
                    <a:pt x="1" y="1382"/>
                    <a:pt x="405" y="1775"/>
                    <a:pt x="894" y="1775"/>
                  </a:cubicBezTo>
                  <a:cubicBezTo>
                    <a:pt x="1382" y="1775"/>
                    <a:pt x="1787" y="1382"/>
                    <a:pt x="1787" y="882"/>
                  </a:cubicBezTo>
                  <a:cubicBezTo>
                    <a:pt x="1787" y="394"/>
                    <a:pt x="1382" y="1"/>
                    <a:pt x="894"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63" name="Google Shape;1188;p28">
              <a:extLst>
                <a:ext uri="{FF2B5EF4-FFF2-40B4-BE49-F238E27FC236}">
                  <a16:creationId xmlns:a16="http://schemas.microsoft.com/office/drawing/2014/main" id="{A7F7B7A6-E106-4A4F-92F0-572F59098CA2}"/>
                </a:ext>
              </a:extLst>
            </p:cNvPr>
            <p:cNvSpPr txBox="1"/>
            <p:nvPr/>
          </p:nvSpPr>
          <p:spPr>
            <a:xfrm>
              <a:off x="5764069" y="3153176"/>
              <a:ext cx="11676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en-GB" sz="1200">
                  <a:solidFill>
                    <a:srgbClr val="434343"/>
                  </a:solidFill>
                  <a:latin typeface="Roboto"/>
                  <a:ea typeface="Roboto"/>
                  <a:cs typeface="Roboto"/>
                  <a:sym typeface="Roboto"/>
                </a:rPr>
                <a:t>	</a:t>
              </a:r>
            </a:p>
            <a:p>
              <a:pPr marL="0" lvl="0" indent="0" algn="ctr" rtl="0">
                <a:spcBef>
                  <a:spcPts val="0"/>
                </a:spcBef>
                <a:spcAft>
                  <a:spcPts val="0"/>
                </a:spcAft>
                <a:buNone/>
              </a:pPr>
              <a:endParaRPr lang="en-GB" sz="1200">
                <a:solidFill>
                  <a:srgbClr val="434343"/>
                </a:solidFill>
                <a:latin typeface="Roboto"/>
                <a:ea typeface="Roboto"/>
                <a:cs typeface="Roboto"/>
                <a:sym typeface="Roboto"/>
              </a:endParaRPr>
            </a:p>
            <a:p>
              <a:pPr marL="0" lvl="0" indent="0" algn="ctr" rtl="0">
                <a:spcBef>
                  <a:spcPts val="0"/>
                </a:spcBef>
                <a:spcAft>
                  <a:spcPts val="0"/>
                </a:spcAft>
                <a:buNone/>
              </a:pPr>
              <a:endParaRPr lang="en-GB" sz="1200">
                <a:solidFill>
                  <a:srgbClr val="434343"/>
                </a:solidFill>
                <a:latin typeface="Roboto"/>
                <a:ea typeface="Roboto"/>
                <a:cs typeface="Roboto"/>
                <a:sym typeface="Roboto"/>
              </a:endParaRPr>
            </a:p>
            <a:p>
              <a:pPr marL="0" lvl="0" indent="0" algn="ctr" rtl="0">
                <a:spcBef>
                  <a:spcPts val="0"/>
                </a:spcBef>
                <a:spcAft>
                  <a:spcPts val="0"/>
                </a:spcAft>
                <a:buNone/>
              </a:pPr>
              <a:r>
                <a:rPr lang="en-GB" sz="1600">
                  <a:solidFill>
                    <a:srgbClr val="434343"/>
                  </a:solidFill>
                  <a:latin typeface="Roboto"/>
                  <a:ea typeface="Roboto"/>
                  <a:cs typeface="Roboto"/>
                  <a:sym typeface="Roboto"/>
                </a:rPr>
                <a:t>Dễ dàng thích ứng với các bài toán mới</a:t>
              </a:r>
              <a:endParaRPr sz="1200">
                <a:solidFill>
                  <a:srgbClr val="434343"/>
                </a:solidFill>
                <a:latin typeface="Roboto"/>
                <a:ea typeface="Roboto"/>
                <a:cs typeface="Roboto"/>
                <a:sym typeface="Roboto"/>
              </a:endParaRPr>
            </a:p>
          </p:txBody>
        </p:sp>
      </p:grpSp>
      <p:grpSp>
        <p:nvGrpSpPr>
          <p:cNvPr id="6" name="Google Shape;1189;p28">
            <a:extLst>
              <a:ext uri="{FF2B5EF4-FFF2-40B4-BE49-F238E27FC236}">
                <a16:creationId xmlns:a16="http://schemas.microsoft.com/office/drawing/2014/main" id="{7949B36F-E2A6-4D07-B377-F169116F1CCB}"/>
              </a:ext>
            </a:extLst>
          </p:cNvPr>
          <p:cNvGrpSpPr/>
          <p:nvPr/>
        </p:nvGrpSpPr>
        <p:grpSpPr>
          <a:xfrm>
            <a:off x="6844697" y="1516419"/>
            <a:ext cx="1291618" cy="2234600"/>
            <a:chOff x="6844700" y="1698963"/>
            <a:chExt cx="1291618" cy="2234600"/>
          </a:xfrm>
        </p:grpSpPr>
        <p:sp>
          <p:nvSpPr>
            <p:cNvPr id="43" name="Google Shape;1190;p28">
              <a:extLst>
                <a:ext uri="{FF2B5EF4-FFF2-40B4-BE49-F238E27FC236}">
                  <a16:creationId xmlns:a16="http://schemas.microsoft.com/office/drawing/2014/main" id="{2E5E204C-47BE-4262-8501-4D39BF0E19AB}"/>
                </a:ext>
              </a:extLst>
            </p:cNvPr>
            <p:cNvSpPr/>
            <p:nvPr/>
          </p:nvSpPr>
          <p:spPr>
            <a:xfrm>
              <a:off x="7480999" y="2261200"/>
              <a:ext cx="11441" cy="704858"/>
            </a:xfrm>
            <a:custGeom>
              <a:avLst/>
              <a:gdLst/>
              <a:ahLst/>
              <a:cxnLst/>
              <a:rect l="l" t="t" r="r" b="b"/>
              <a:pathLst>
                <a:path w="322" h="19837" extrusionOk="0">
                  <a:moveTo>
                    <a:pt x="155" y="1"/>
                  </a:moveTo>
                  <a:cubicBezTo>
                    <a:pt x="72" y="1"/>
                    <a:pt x="0" y="72"/>
                    <a:pt x="0" y="156"/>
                  </a:cubicBezTo>
                  <a:lnTo>
                    <a:pt x="0" y="19682"/>
                  </a:lnTo>
                  <a:cubicBezTo>
                    <a:pt x="0" y="19765"/>
                    <a:pt x="72" y="19837"/>
                    <a:pt x="155" y="19837"/>
                  </a:cubicBezTo>
                  <a:cubicBezTo>
                    <a:pt x="250" y="19837"/>
                    <a:pt x="322" y="19765"/>
                    <a:pt x="322" y="19682"/>
                  </a:cubicBezTo>
                  <a:lnTo>
                    <a:pt x="322" y="156"/>
                  </a:lnTo>
                  <a:cubicBezTo>
                    <a:pt x="322" y="72"/>
                    <a:pt x="250" y="1"/>
                    <a:pt x="155"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grpSp>
          <p:nvGrpSpPr>
            <p:cNvPr id="44" name="Google Shape;1191;p28">
              <a:extLst>
                <a:ext uri="{FF2B5EF4-FFF2-40B4-BE49-F238E27FC236}">
                  <a16:creationId xmlns:a16="http://schemas.microsoft.com/office/drawing/2014/main" id="{D50E8AD8-FF43-495B-B127-580F2493EBC0}"/>
                </a:ext>
              </a:extLst>
            </p:cNvPr>
            <p:cNvGrpSpPr/>
            <p:nvPr/>
          </p:nvGrpSpPr>
          <p:grpSpPr>
            <a:xfrm>
              <a:off x="7307954" y="1698963"/>
              <a:ext cx="365560" cy="450589"/>
              <a:chOff x="7307954" y="1698963"/>
              <a:chExt cx="365560" cy="450589"/>
            </a:xfrm>
          </p:grpSpPr>
          <p:sp>
            <p:nvSpPr>
              <p:cNvPr id="48" name="Google Shape;1192;p28">
                <a:extLst>
                  <a:ext uri="{FF2B5EF4-FFF2-40B4-BE49-F238E27FC236}">
                    <a16:creationId xmlns:a16="http://schemas.microsoft.com/office/drawing/2014/main" id="{B8786705-3334-4842-A7EF-EEC15CA74750}"/>
                  </a:ext>
                </a:extLst>
              </p:cNvPr>
              <p:cNvSpPr/>
              <p:nvPr/>
            </p:nvSpPr>
            <p:spPr>
              <a:xfrm>
                <a:off x="7432319" y="1819526"/>
                <a:ext cx="241195" cy="330026"/>
              </a:xfrm>
              <a:custGeom>
                <a:avLst/>
                <a:gdLst/>
                <a:ahLst/>
                <a:cxnLst/>
                <a:rect l="l" t="t" r="r" b="b"/>
                <a:pathLst>
                  <a:path w="6788" h="9288" extrusionOk="0">
                    <a:moveTo>
                      <a:pt x="3609" y="1"/>
                    </a:moveTo>
                    <a:cubicBezTo>
                      <a:pt x="3549" y="1"/>
                      <a:pt x="3501" y="49"/>
                      <a:pt x="3501" y="120"/>
                    </a:cubicBezTo>
                    <a:cubicBezTo>
                      <a:pt x="3501" y="179"/>
                      <a:pt x="3549" y="227"/>
                      <a:pt x="3609" y="227"/>
                    </a:cubicBezTo>
                    <a:lnTo>
                      <a:pt x="6561" y="227"/>
                    </a:lnTo>
                    <a:lnTo>
                      <a:pt x="6561" y="9073"/>
                    </a:lnTo>
                    <a:lnTo>
                      <a:pt x="215" y="9073"/>
                    </a:lnTo>
                    <a:lnTo>
                      <a:pt x="215" y="7383"/>
                    </a:lnTo>
                    <a:cubicBezTo>
                      <a:pt x="215" y="7323"/>
                      <a:pt x="168" y="7276"/>
                      <a:pt x="108" y="7276"/>
                    </a:cubicBezTo>
                    <a:cubicBezTo>
                      <a:pt x="49" y="7276"/>
                      <a:pt x="1" y="7323"/>
                      <a:pt x="1" y="7383"/>
                    </a:cubicBezTo>
                    <a:lnTo>
                      <a:pt x="1" y="9288"/>
                    </a:lnTo>
                    <a:lnTo>
                      <a:pt x="6787" y="9288"/>
                    </a:lnTo>
                    <a:lnTo>
                      <a:pt x="6787" y="1"/>
                    </a:ln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49" name="Google Shape;1193;p28">
                <a:extLst>
                  <a:ext uri="{FF2B5EF4-FFF2-40B4-BE49-F238E27FC236}">
                    <a16:creationId xmlns:a16="http://schemas.microsoft.com/office/drawing/2014/main" id="{63D17285-43E9-4973-B788-1595704979F8}"/>
                  </a:ext>
                </a:extLst>
              </p:cNvPr>
              <p:cNvSpPr/>
              <p:nvPr/>
            </p:nvSpPr>
            <p:spPr>
              <a:xfrm>
                <a:off x="7307954" y="1698963"/>
                <a:ext cx="256403" cy="387127"/>
              </a:xfrm>
              <a:custGeom>
                <a:avLst/>
                <a:gdLst/>
                <a:ahLst/>
                <a:cxnLst/>
                <a:rect l="l" t="t" r="r" b="b"/>
                <a:pathLst>
                  <a:path w="7216" h="10895" extrusionOk="0">
                    <a:moveTo>
                      <a:pt x="7001" y="215"/>
                    </a:moveTo>
                    <a:lnTo>
                      <a:pt x="7001" y="10669"/>
                    </a:lnTo>
                    <a:lnTo>
                      <a:pt x="215" y="10669"/>
                    </a:lnTo>
                    <a:lnTo>
                      <a:pt x="215" y="215"/>
                    </a:lnTo>
                    <a:close/>
                    <a:moveTo>
                      <a:pt x="0" y="1"/>
                    </a:moveTo>
                    <a:lnTo>
                      <a:pt x="0" y="10895"/>
                    </a:lnTo>
                    <a:lnTo>
                      <a:pt x="7216" y="10895"/>
                    </a:lnTo>
                    <a:lnTo>
                      <a:pt x="7216" y="1"/>
                    </a:ln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50" name="Google Shape;1194;p28">
                <a:extLst>
                  <a:ext uri="{FF2B5EF4-FFF2-40B4-BE49-F238E27FC236}">
                    <a16:creationId xmlns:a16="http://schemas.microsoft.com/office/drawing/2014/main" id="{4C80E7F2-9A6E-463D-93BA-9B223008B1F0}"/>
                  </a:ext>
                </a:extLst>
              </p:cNvPr>
              <p:cNvSpPr/>
              <p:nvPr/>
            </p:nvSpPr>
            <p:spPr>
              <a:xfrm>
                <a:off x="7343487" y="1739577"/>
                <a:ext cx="185338" cy="7639"/>
              </a:xfrm>
              <a:custGeom>
                <a:avLst/>
                <a:gdLst/>
                <a:ahLst/>
                <a:cxnLst/>
                <a:rect l="l" t="t" r="r" b="b"/>
                <a:pathLst>
                  <a:path w="5216" h="215" extrusionOk="0">
                    <a:moveTo>
                      <a:pt x="108" y="1"/>
                    </a:moveTo>
                    <a:cubicBezTo>
                      <a:pt x="48" y="1"/>
                      <a:pt x="1" y="48"/>
                      <a:pt x="1" y="108"/>
                    </a:cubicBezTo>
                    <a:cubicBezTo>
                      <a:pt x="1" y="167"/>
                      <a:pt x="48" y="215"/>
                      <a:pt x="108" y="215"/>
                    </a:cubicBezTo>
                    <a:lnTo>
                      <a:pt x="5096" y="215"/>
                    </a:lnTo>
                    <a:cubicBezTo>
                      <a:pt x="5168" y="215"/>
                      <a:pt x="5216" y="167"/>
                      <a:pt x="5216" y="108"/>
                    </a:cubicBezTo>
                    <a:cubicBezTo>
                      <a:pt x="5216" y="48"/>
                      <a:pt x="5168" y="1"/>
                      <a:pt x="5096" y="1"/>
                    </a:cubicBez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51" name="Google Shape;1195;p28">
                <a:extLst>
                  <a:ext uri="{FF2B5EF4-FFF2-40B4-BE49-F238E27FC236}">
                    <a16:creationId xmlns:a16="http://schemas.microsoft.com/office/drawing/2014/main" id="{CC4E9D03-6441-40C4-90BB-B41466AD1767}"/>
                  </a:ext>
                </a:extLst>
              </p:cNvPr>
              <p:cNvSpPr/>
              <p:nvPr/>
            </p:nvSpPr>
            <p:spPr>
              <a:xfrm>
                <a:off x="7343487" y="1775963"/>
                <a:ext cx="185338" cy="7639"/>
              </a:xfrm>
              <a:custGeom>
                <a:avLst/>
                <a:gdLst/>
                <a:ahLst/>
                <a:cxnLst/>
                <a:rect l="l" t="t" r="r" b="b"/>
                <a:pathLst>
                  <a:path w="5216" h="215" extrusionOk="0">
                    <a:moveTo>
                      <a:pt x="108" y="1"/>
                    </a:moveTo>
                    <a:cubicBezTo>
                      <a:pt x="48" y="1"/>
                      <a:pt x="1" y="48"/>
                      <a:pt x="1" y="108"/>
                    </a:cubicBezTo>
                    <a:cubicBezTo>
                      <a:pt x="1" y="167"/>
                      <a:pt x="48" y="215"/>
                      <a:pt x="108" y="215"/>
                    </a:cubicBezTo>
                    <a:lnTo>
                      <a:pt x="5096" y="215"/>
                    </a:lnTo>
                    <a:cubicBezTo>
                      <a:pt x="5168" y="215"/>
                      <a:pt x="5216" y="167"/>
                      <a:pt x="5216" y="108"/>
                    </a:cubicBezTo>
                    <a:cubicBezTo>
                      <a:pt x="5216" y="48"/>
                      <a:pt x="5168" y="1"/>
                      <a:pt x="5096" y="1"/>
                    </a:cubicBez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52" name="Google Shape;1196;p28">
                <a:extLst>
                  <a:ext uri="{FF2B5EF4-FFF2-40B4-BE49-F238E27FC236}">
                    <a16:creationId xmlns:a16="http://schemas.microsoft.com/office/drawing/2014/main" id="{7462F6F2-76EF-4615-B8E2-EE84BB198E03}"/>
                  </a:ext>
                </a:extLst>
              </p:cNvPr>
              <p:cNvSpPr/>
              <p:nvPr/>
            </p:nvSpPr>
            <p:spPr>
              <a:xfrm>
                <a:off x="7343487" y="1812349"/>
                <a:ext cx="185338" cy="7639"/>
              </a:xfrm>
              <a:custGeom>
                <a:avLst/>
                <a:gdLst/>
                <a:ahLst/>
                <a:cxnLst/>
                <a:rect l="l" t="t" r="r" b="b"/>
                <a:pathLst>
                  <a:path w="5216" h="215" extrusionOk="0">
                    <a:moveTo>
                      <a:pt x="108" y="0"/>
                    </a:moveTo>
                    <a:cubicBezTo>
                      <a:pt x="48" y="0"/>
                      <a:pt x="1" y="48"/>
                      <a:pt x="1" y="108"/>
                    </a:cubicBezTo>
                    <a:cubicBezTo>
                      <a:pt x="1" y="167"/>
                      <a:pt x="48" y="215"/>
                      <a:pt x="108" y="215"/>
                    </a:cubicBezTo>
                    <a:lnTo>
                      <a:pt x="5096" y="215"/>
                    </a:lnTo>
                    <a:cubicBezTo>
                      <a:pt x="5168" y="215"/>
                      <a:pt x="5216" y="167"/>
                      <a:pt x="5216" y="108"/>
                    </a:cubicBezTo>
                    <a:cubicBezTo>
                      <a:pt x="5216" y="48"/>
                      <a:pt x="5168" y="0"/>
                      <a:pt x="5096" y="0"/>
                    </a:cubicBez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53" name="Google Shape;1197;p28">
                <a:extLst>
                  <a:ext uri="{FF2B5EF4-FFF2-40B4-BE49-F238E27FC236}">
                    <a16:creationId xmlns:a16="http://schemas.microsoft.com/office/drawing/2014/main" id="{43D23B4B-E633-45E5-8DA1-459ED5621B91}"/>
                  </a:ext>
                </a:extLst>
              </p:cNvPr>
              <p:cNvSpPr/>
              <p:nvPr/>
            </p:nvSpPr>
            <p:spPr>
              <a:xfrm>
                <a:off x="7343487" y="1848734"/>
                <a:ext cx="185338" cy="7639"/>
              </a:xfrm>
              <a:custGeom>
                <a:avLst/>
                <a:gdLst/>
                <a:ahLst/>
                <a:cxnLst/>
                <a:rect l="l" t="t" r="r" b="b"/>
                <a:pathLst>
                  <a:path w="5216" h="215" extrusionOk="0">
                    <a:moveTo>
                      <a:pt x="108" y="0"/>
                    </a:moveTo>
                    <a:cubicBezTo>
                      <a:pt x="48" y="0"/>
                      <a:pt x="1" y="48"/>
                      <a:pt x="1" y="108"/>
                    </a:cubicBezTo>
                    <a:cubicBezTo>
                      <a:pt x="1" y="167"/>
                      <a:pt x="48" y="215"/>
                      <a:pt x="108" y="215"/>
                    </a:cubicBezTo>
                    <a:lnTo>
                      <a:pt x="5096" y="215"/>
                    </a:lnTo>
                    <a:cubicBezTo>
                      <a:pt x="5168" y="215"/>
                      <a:pt x="5216" y="167"/>
                      <a:pt x="5216" y="108"/>
                    </a:cubicBezTo>
                    <a:cubicBezTo>
                      <a:pt x="5216" y="48"/>
                      <a:pt x="5168" y="0"/>
                      <a:pt x="5096" y="0"/>
                    </a:cubicBez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54" name="Google Shape;1198;p28">
                <a:extLst>
                  <a:ext uri="{FF2B5EF4-FFF2-40B4-BE49-F238E27FC236}">
                    <a16:creationId xmlns:a16="http://schemas.microsoft.com/office/drawing/2014/main" id="{71B1AAA1-EF42-4CA9-9D1A-6D4A2368B6F5}"/>
                  </a:ext>
                </a:extLst>
              </p:cNvPr>
              <p:cNvSpPr/>
              <p:nvPr/>
            </p:nvSpPr>
            <p:spPr>
              <a:xfrm>
                <a:off x="7343487" y="1885120"/>
                <a:ext cx="185338" cy="7639"/>
              </a:xfrm>
              <a:custGeom>
                <a:avLst/>
                <a:gdLst/>
                <a:ahLst/>
                <a:cxnLst/>
                <a:rect l="l" t="t" r="r" b="b"/>
                <a:pathLst>
                  <a:path w="5216" h="215" extrusionOk="0">
                    <a:moveTo>
                      <a:pt x="108" y="0"/>
                    </a:moveTo>
                    <a:cubicBezTo>
                      <a:pt x="48" y="0"/>
                      <a:pt x="1" y="48"/>
                      <a:pt x="1" y="108"/>
                    </a:cubicBezTo>
                    <a:cubicBezTo>
                      <a:pt x="1" y="167"/>
                      <a:pt x="48" y="215"/>
                      <a:pt x="108" y="215"/>
                    </a:cubicBezTo>
                    <a:lnTo>
                      <a:pt x="5096" y="215"/>
                    </a:lnTo>
                    <a:cubicBezTo>
                      <a:pt x="5168" y="215"/>
                      <a:pt x="5216" y="167"/>
                      <a:pt x="5216" y="108"/>
                    </a:cubicBezTo>
                    <a:cubicBezTo>
                      <a:pt x="5216" y="48"/>
                      <a:pt x="5168" y="0"/>
                      <a:pt x="5096" y="0"/>
                    </a:cubicBez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55" name="Google Shape;1199;p28">
                <a:extLst>
                  <a:ext uri="{FF2B5EF4-FFF2-40B4-BE49-F238E27FC236}">
                    <a16:creationId xmlns:a16="http://schemas.microsoft.com/office/drawing/2014/main" id="{6DD48F0D-C324-45B9-A0AF-E040B22AF3D3}"/>
                  </a:ext>
                </a:extLst>
              </p:cNvPr>
              <p:cNvSpPr/>
              <p:nvPr/>
            </p:nvSpPr>
            <p:spPr>
              <a:xfrm>
                <a:off x="7343487" y="1921506"/>
                <a:ext cx="185338" cy="8066"/>
              </a:xfrm>
              <a:custGeom>
                <a:avLst/>
                <a:gdLst/>
                <a:ahLst/>
                <a:cxnLst/>
                <a:rect l="l" t="t" r="r" b="b"/>
                <a:pathLst>
                  <a:path w="5216" h="227" extrusionOk="0">
                    <a:moveTo>
                      <a:pt x="108" y="0"/>
                    </a:moveTo>
                    <a:cubicBezTo>
                      <a:pt x="48" y="0"/>
                      <a:pt x="1" y="48"/>
                      <a:pt x="1" y="107"/>
                    </a:cubicBezTo>
                    <a:cubicBezTo>
                      <a:pt x="1" y="179"/>
                      <a:pt x="48" y="227"/>
                      <a:pt x="108" y="227"/>
                    </a:cubicBezTo>
                    <a:lnTo>
                      <a:pt x="5096" y="227"/>
                    </a:lnTo>
                    <a:cubicBezTo>
                      <a:pt x="5168" y="227"/>
                      <a:pt x="5216" y="179"/>
                      <a:pt x="5216" y="107"/>
                    </a:cubicBezTo>
                    <a:cubicBezTo>
                      <a:pt x="5216" y="48"/>
                      <a:pt x="5168" y="0"/>
                      <a:pt x="5096" y="0"/>
                    </a:cubicBez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56" name="Google Shape;1200;p28">
                <a:extLst>
                  <a:ext uri="{FF2B5EF4-FFF2-40B4-BE49-F238E27FC236}">
                    <a16:creationId xmlns:a16="http://schemas.microsoft.com/office/drawing/2014/main" id="{2FB13564-0C3D-419A-9C0E-F1D0702C9717}"/>
                  </a:ext>
                </a:extLst>
              </p:cNvPr>
              <p:cNvSpPr/>
              <p:nvPr/>
            </p:nvSpPr>
            <p:spPr>
              <a:xfrm>
                <a:off x="7343487" y="1957891"/>
                <a:ext cx="185338" cy="8066"/>
              </a:xfrm>
              <a:custGeom>
                <a:avLst/>
                <a:gdLst/>
                <a:ahLst/>
                <a:cxnLst/>
                <a:rect l="l" t="t" r="r" b="b"/>
                <a:pathLst>
                  <a:path w="5216" h="227" extrusionOk="0">
                    <a:moveTo>
                      <a:pt x="108" y="0"/>
                    </a:moveTo>
                    <a:cubicBezTo>
                      <a:pt x="48" y="0"/>
                      <a:pt x="1" y="60"/>
                      <a:pt x="1" y="119"/>
                    </a:cubicBezTo>
                    <a:cubicBezTo>
                      <a:pt x="1" y="179"/>
                      <a:pt x="48" y="226"/>
                      <a:pt x="108" y="226"/>
                    </a:cubicBezTo>
                    <a:lnTo>
                      <a:pt x="5096" y="226"/>
                    </a:lnTo>
                    <a:cubicBezTo>
                      <a:pt x="5168" y="226"/>
                      <a:pt x="5216" y="179"/>
                      <a:pt x="5216" y="119"/>
                    </a:cubicBezTo>
                    <a:cubicBezTo>
                      <a:pt x="5216" y="60"/>
                      <a:pt x="5168" y="0"/>
                      <a:pt x="5096" y="0"/>
                    </a:cubicBez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57" name="Google Shape;1201;p28">
                <a:extLst>
                  <a:ext uri="{FF2B5EF4-FFF2-40B4-BE49-F238E27FC236}">
                    <a16:creationId xmlns:a16="http://schemas.microsoft.com/office/drawing/2014/main" id="{91E2BE1E-63F5-4080-AF60-A7EDD7745E99}"/>
                  </a:ext>
                </a:extLst>
              </p:cNvPr>
              <p:cNvSpPr/>
              <p:nvPr/>
            </p:nvSpPr>
            <p:spPr>
              <a:xfrm>
                <a:off x="7343487" y="1994703"/>
                <a:ext cx="185338" cy="7639"/>
              </a:xfrm>
              <a:custGeom>
                <a:avLst/>
                <a:gdLst/>
                <a:ahLst/>
                <a:cxnLst/>
                <a:rect l="l" t="t" r="r" b="b"/>
                <a:pathLst>
                  <a:path w="5216" h="215" extrusionOk="0">
                    <a:moveTo>
                      <a:pt x="108" y="0"/>
                    </a:moveTo>
                    <a:cubicBezTo>
                      <a:pt x="48" y="0"/>
                      <a:pt x="1" y="48"/>
                      <a:pt x="1" y="107"/>
                    </a:cubicBezTo>
                    <a:cubicBezTo>
                      <a:pt x="1" y="167"/>
                      <a:pt x="48" y="214"/>
                      <a:pt x="108" y="214"/>
                    </a:cubicBezTo>
                    <a:lnTo>
                      <a:pt x="5096" y="214"/>
                    </a:lnTo>
                    <a:cubicBezTo>
                      <a:pt x="5168" y="214"/>
                      <a:pt x="5216" y="167"/>
                      <a:pt x="5216" y="107"/>
                    </a:cubicBezTo>
                    <a:cubicBezTo>
                      <a:pt x="5216" y="48"/>
                      <a:pt x="5168" y="0"/>
                      <a:pt x="5096" y="0"/>
                    </a:cubicBez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58" name="Google Shape;1202;p28">
                <a:extLst>
                  <a:ext uri="{FF2B5EF4-FFF2-40B4-BE49-F238E27FC236}">
                    <a16:creationId xmlns:a16="http://schemas.microsoft.com/office/drawing/2014/main" id="{7877F63D-513A-4ADD-91CB-1CBD3FF7B0D3}"/>
                  </a:ext>
                </a:extLst>
              </p:cNvPr>
              <p:cNvSpPr/>
              <p:nvPr/>
            </p:nvSpPr>
            <p:spPr>
              <a:xfrm>
                <a:off x="7343487" y="2031053"/>
                <a:ext cx="185338" cy="7675"/>
              </a:xfrm>
              <a:custGeom>
                <a:avLst/>
                <a:gdLst/>
                <a:ahLst/>
                <a:cxnLst/>
                <a:rect l="l" t="t" r="r" b="b"/>
                <a:pathLst>
                  <a:path w="5216" h="216" extrusionOk="0">
                    <a:moveTo>
                      <a:pt x="108" y="1"/>
                    </a:moveTo>
                    <a:cubicBezTo>
                      <a:pt x="48" y="1"/>
                      <a:pt x="1" y="49"/>
                      <a:pt x="1" y="108"/>
                    </a:cubicBezTo>
                    <a:cubicBezTo>
                      <a:pt x="1" y="168"/>
                      <a:pt x="48" y="215"/>
                      <a:pt x="108" y="215"/>
                    </a:cubicBezTo>
                    <a:lnTo>
                      <a:pt x="5096" y="215"/>
                    </a:lnTo>
                    <a:cubicBezTo>
                      <a:pt x="5168" y="215"/>
                      <a:pt x="5216" y="168"/>
                      <a:pt x="5216" y="108"/>
                    </a:cubicBezTo>
                    <a:cubicBezTo>
                      <a:pt x="5216" y="49"/>
                      <a:pt x="5168" y="1"/>
                      <a:pt x="5096" y="1"/>
                    </a:cubicBez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grpSp>
        <p:sp>
          <p:nvSpPr>
            <p:cNvPr id="45" name="Google Shape;1203;p28">
              <a:extLst>
                <a:ext uri="{FF2B5EF4-FFF2-40B4-BE49-F238E27FC236}">
                  <a16:creationId xmlns:a16="http://schemas.microsoft.com/office/drawing/2014/main" id="{1E8D4D63-F84E-40E1-B43D-A8D6F8656F16}"/>
                </a:ext>
              </a:extLst>
            </p:cNvPr>
            <p:cNvSpPr/>
            <p:nvPr/>
          </p:nvSpPr>
          <p:spPr>
            <a:xfrm>
              <a:off x="6845138" y="2732081"/>
              <a:ext cx="1291180" cy="440034"/>
            </a:xfrm>
            <a:custGeom>
              <a:avLst/>
              <a:gdLst/>
              <a:ahLst/>
              <a:cxnLst/>
              <a:rect l="l" t="t" r="r" b="b"/>
              <a:pathLst>
                <a:path w="36338" h="12384" extrusionOk="0">
                  <a:moveTo>
                    <a:pt x="0" y="1"/>
                  </a:moveTo>
                  <a:lnTo>
                    <a:pt x="0" y="1358"/>
                  </a:lnTo>
                  <a:cubicBezTo>
                    <a:pt x="2417" y="1644"/>
                    <a:pt x="4298" y="3692"/>
                    <a:pt x="4298" y="6192"/>
                  </a:cubicBezTo>
                  <a:cubicBezTo>
                    <a:pt x="4298" y="8692"/>
                    <a:pt x="2417" y="10752"/>
                    <a:pt x="0" y="11038"/>
                  </a:cubicBezTo>
                  <a:lnTo>
                    <a:pt x="0" y="12383"/>
                  </a:lnTo>
                  <a:lnTo>
                    <a:pt x="32040" y="12383"/>
                  </a:lnTo>
                  <a:lnTo>
                    <a:pt x="32040" y="10502"/>
                  </a:lnTo>
                  <a:cubicBezTo>
                    <a:pt x="34409" y="10502"/>
                    <a:pt x="36338" y="8573"/>
                    <a:pt x="36338" y="6192"/>
                  </a:cubicBezTo>
                  <a:cubicBezTo>
                    <a:pt x="36338" y="3823"/>
                    <a:pt x="34409" y="1894"/>
                    <a:pt x="32040" y="1894"/>
                  </a:cubicBezTo>
                  <a:lnTo>
                    <a:pt x="32040" y="1"/>
                  </a:ln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en-GB" sz="2400" b="1">
                  <a:solidFill>
                    <a:srgbClr val="FFFFFF"/>
                  </a:solidFill>
                  <a:latin typeface="Fira Sans Extra Condensed Medium"/>
                  <a:ea typeface="Fira Sans Extra Condensed Medium"/>
                  <a:cs typeface="Fira Sans Extra Condensed Medium"/>
                  <a:sym typeface="Fira Sans Extra Condensed Medium"/>
                </a:rPr>
                <a:t>06</a:t>
              </a:r>
              <a:endParaRPr sz="2400" b="1">
                <a:solidFill>
                  <a:srgbClr val="FFFFFF"/>
                </a:solidFill>
                <a:latin typeface="Fira Sans Extra Condensed Medium"/>
                <a:ea typeface="Fira Sans Extra Condensed Medium"/>
                <a:cs typeface="Fira Sans Extra Condensed Medium"/>
                <a:sym typeface="Fira Sans Extra Condensed Medium"/>
              </a:endParaRPr>
            </a:p>
          </p:txBody>
        </p:sp>
        <p:sp>
          <p:nvSpPr>
            <p:cNvPr id="46" name="Google Shape;1204;p28">
              <a:extLst>
                <a:ext uri="{FF2B5EF4-FFF2-40B4-BE49-F238E27FC236}">
                  <a16:creationId xmlns:a16="http://schemas.microsoft.com/office/drawing/2014/main" id="{4E931876-E12B-42AD-BD67-510FA2B392B7}"/>
                </a:ext>
              </a:extLst>
            </p:cNvPr>
            <p:cNvSpPr/>
            <p:nvPr/>
          </p:nvSpPr>
          <p:spPr>
            <a:xfrm>
              <a:off x="7455167" y="2235403"/>
              <a:ext cx="63070" cy="63070"/>
            </a:xfrm>
            <a:custGeom>
              <a:avLst/>
              <a:gdLst/>
              <a:ahLst/>
              <a:cxnLst/>
              <a:rect l="l" t="t" r="r" b="b"/>
              <a:pathLst>
                <a:path w="1775" h="1775" extrusionOk="0">
                  <a:moveTo>
                    <a:pt x="882" y="1"/>
                  </a:moveTo>
                  <a:cubicBezTo>
                    <a:pt x="394" y="1"/>
                    <a:pt x="1" y="394"/>
                    <a:pt x="1" y="882"/>
                  </a:cubicBezTo>
                  <a:cubicBezTo>
                    <a:pt x="1" y="1382"/>
                    <a:pt x="394" y="1775"/>
                    <a:pt x="882" y="1775"/>
                  </a:cubicBezTo>
                  <a:cubicBezTo>
                    <a:pt x="1382" y="1775"/>
                    <a:pt x="1775" y="1382"/>
                    <a:pt x="1775" y="882"/>
                  </a:cubicBezTo>
                  <a:cubicBezTo>
                    <a:pt x="1775" y="394"/>
                    <a:pt x="1382" y="1"/>
                    <a:pt x="882"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47" name="Google Shape;1205;p28">
              <a:extLst>
                <a:ext uri="{FF2B5EF4-FFF2-40B4-BE49-F238E27FC236}">
                  <a16:creationId xmlns:a16="http://schemas.microsoft.com/office/drawing/2014/main" id="{EB82E8C4-C31F-4681-B446-68E8C33ED93E}"/>
                </a:ext>
              </a:extLst>
            </p:cNvPr>
            <p:cNvSpPr txBox="1"/>
            <p:nvPr/>
          </p:nvSpPr>
          <p:spPr>
            <a:xfrm>
              <a:off x="6844700" y="3398663"/>
              <a:ext cx="12915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endParaRPr lang="en-US" sz="1600">
                <a:solidFill>
                  <a:srgbClr val="434343"/>
                </a:solidFill>
                <a:latin typeface="Roboto"/>
                <a:ea typeface="Roboto"/>
                <a:cs typeface="Roboto"/>
                <a:sym typeface="Roboto"/>
              </a:endParaRPr>
            </a:p>
            <a:p>
              <a:pPr marL="0" lvl="0" indent="0" algn="ctr" rtl="0">
                <a:spcBef>
                  <a:spcPts val="0"/>
                </a:spcBef>
                <a:spcAft>
                  <a:spcPts val="0"/>
                </a:spcAft>
                <a:buNone/>
              </a:pPr>
              <a:endParaRPr lang="en-US" sz="1600">
                <a:solidFill>
                  <a:srgbClr val="434343"/>
                </a:solidFill>
                <a:latin typeface="Roboto"/>
                <a:ea typeface="Roboto"/>
                <a:cs typeface="Roboto"/>
                <a:sym typeface="Roboto"/>
              </a:endParaRPr>
            </a:p>
            <a:p>
              <a:pPr marL="0" lvl="0" indent="0" algn="ctr" rtl="0">
                <a:spcBef>
                  <a:spcPts val="0"/>
                </a:spcBef>
                <a:spcAft>
                  <a:spcPts val="0"/>
                </a:spcAft>
                <a:buNone/>
              </a:pPr>
              <a:endParaRPr lang="en-US" sz="1600">
                <a:solidFill>
                  <a:srgbClr val="434343"/>
                </a:solidFill>
                <a:latin typeface="Roboto"/>
                <a:ea typeface="Roboto"/>
                <a:cs typeface="Roboto"/>
                <a:sym typeface="Roboto"/>
              </a:endParaRPr>
            </a:p>
            <a:p>
              <a:pPr marL="0" lvl="0" indent="0" algn="ctr" rtl="0">
                <a:spcBef>
                  <a:spcPts val="0"/>
                </a:spcBef>
                <a:spcAft>
                  <a:spcPts val="0"/>
                </a:spcAft>
                <a:buNone/>
              </a:pPr>
              <a:r>
                <a:rPr lang="vi-VN" sz="1600">
                  <a:solidFill>
                    <a:srgbClr val="434343"/>
                  </a:solidFill>
                  <a:latin typeface="Roboto"/>
                  <a:ea typeface="Roboto"/>
                  <a:cs typeface="Roboto"/>
                  <a:sym typeface="Roboto"/>
                </a:rPr>
                <a:t>Tổng quát hóa thành các cụm có hình dạng khác nhau và kích thước</a:t>
              </a:r>
              <a:endParaRPr sz="1600">
                <a:solidFill>
                  <a:srgbClr val="434343"/>
                </a:solidFill>
                <a:latin typeface="Roboto"/>
                <a:ea typeface="Roboto"/>
                <a:cs typeface="Roboto"/>
                <a:sym typeface="Roboto"/>
              </a:endParaRPr>
            </a:p>
          </p:txBody>
        </p:sp>
      </p:grpSp>
      <p:grpSp>
        <p:nvGrpSpPr>
          <p:cNvPr id="7" name="Google Shape;1206;p28">
            <a:extLst>
              <a:ext uri="{FF2B5EF4-FFF2-40B4-BE49-F238E27FC236}">
                <a16:creationId xmlns:a16="http://schemas.microsoft.com/office/drawing/2014/main" id="{6FEF20D6-976E-4EA6-858E-561C6457C445}"/>
              </a:ext>
            </a:extLst>
          </p:cNvPr>
          <p:cNvGrpSpPr/>
          <p:nvPr/>
        </p:nvGrpSpPr>
        <p:grpSpPr>
          <a:xfrm>
            <a:off x="1007685" y="1491902"/>
            <a:ext cx="1291216" cy="2032569"/>
            <a:chOff x="1007688" y="1674446"/>
            <a:chExt cx="1291216" cy="2032569"/>
          </a:xfrm>
        </p:grpSpPr>
        <p:sp>
          <p:nvSpPr>
            <p:cNvPr id="36" name="Google Shape;1207;p28">
              <a:extLst>
                <a:ext uri="{FF2B5EF4-FFF2-40B4-BE49-F238E27FC236}">
                  <a16:creationId xmlns:a16="http://schemas.microsoft.com/office/drawing/2014/main" id="{2F5E8AFF-1188-4038-A8AB-C7832AC94186}"/>
                </a:ext>
              </a:extLst>
            </p:cNvPr>
            <p:cNvSpPr/>
            <p:nvPr/>
          </p:nvSpPr>
          <p:spPr>
            <a:xfrm>
              <a:off x="1643549" y="2261200"/>
              <a:ext cx="11477" cy="704858"/>
            </a:xfrm>
            <a:custGeom>
              <a:avLst/>
              <a:gdLst/>
              <a:ahLst/>
              <a:cxnLst/>
              <a:rect l="l" t="t" r="r" b="b"/>
              <a:pathLst>
                <a:path w="323" h="19837" extrusionOk="0">
                  <a:moveTo>
                    <a:pt x="167" y="1"/>
                  </a:moveTo>
                  <a:cubicBezTo>
                    <a:pt x="72" y="1"/>
                    <a:pt x="1" y="72"/>
                    <a:pt x="1" y="156"/>
                  </a:cubicBezTo>
                  <a:lnTo>
                    <a:pt x="1" y="19682"/>
                  </a:lnTo>
                  <a:cubicBezTo>
                    <a:pt x="1" y="19765"/>
                    <a:pt x="72" y="19837"/>
                    <a:pt x="167" y="19837"/>
                  </a:cubicBezTo>
                  <a:cubicBezTo>
                    <a:pt x="251" y="19837"/>
                    <a:pt x="322" y="19765"/>
                    <a:pt x="322" y="19682"/>
                  </a:cubicBezTo>
                  <a:lnTo>
                    <a:pt x="322" y="156"/>
                  </a:lnTo>
                  <a:cubicBezTo>
                    <a:pt x="322" y="72"/>
                    <a:pt x="251" y="1"/>
                    <a:pt x="167"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37" name="Google Shape;1208;p28">
              <a:extLst>
                <a:ext uri="{FF2B5EF4-FFF2-40B4-BE49-F238E27FC236}">
                  <a16:creationId xmlns:a16="http://schemas.microsoft.com/office/drawing/2014/main" id="{4C9AA93A-2386-4170-9FBC-BD5B09D80083}"/>
                </a:ext>
              </a:extLst>
            </p:cNvPr>
            <p:cNvSpPr/>
            <p:nvPr/>
          </p:nvSpPr>
          <p:spPr>
            <a:xfrm>
              <a:off x="1440905" y="1674446"/>
              <a:ext cx="426497" cy="222540"/>
            </a:xfrm>
            <a:custGeom>
              <a:avLst/>
              <a:gdLst/>
              <a:ahLst/>
              <a:cxnLst/>
              <a:rect l="l" t="t" r="r" b="b"/>
              <a:pathLst>
                <a:path w="12003" h="6263" extrusionOk="0">
                  <a:moveTo>
                    <a:pt x="5918" y="298"/>
                  </a:moveTo>
                  <a:lnTo>
                    <a:pt x="11645" y="5525"/>
                  </a:lnTo>
                  <a:cubicBezTo>
                    <a:pt x="11752" y="5632"/>
                    <a:pt x="11764" y="5810"/>
                    <a:pt x="11657" y="5929"/>
                  </a:cubicBezTo>
                  <a:cubicBezTo>
                    <a:pt x="11609" y="5989"/>
                    <a:pt x="11538" y="6025"/>
                    <a:pt x="11454" y="6025"/>
                  </a:cubicBezTo>
                  <a:cubicBezTo>
                    <a:pt x="11383" y="6025"/>
                    <a:pt x="11312" y="6001"/>
                    <a:pt x="11252" y="5953"/>
                  </a:cubicBezTo>
                  <a:lnTo>
                    <a:pt x="5918" y="1084"/>
                  </a:lnTo>
                  <a:lnTo>
                    <a:pt x="691" y="5965"/>
                  </a:lnTo>
                  <a:cubicBezTo>
                    <a:pt x="641" y="6016"/>
                    <a:pt x="574" y="6040"/>
                    <a:pt x="507" y="6040"/>
                  </a:cubicBezTo>
                  <a:cubicBezTo>
                    <a:pt x="431" y="6040"/>
                    <a:pt x="355" y="6010"/>
                    <a:pt x="298" y="5953"/>
                  </a:cubicBezTo>
                  <a:cubicBezTo>
                    <a:pt x="251" y="5906"/>
                    <a:pt x="215" y="5834"/>
                    <a:pt x="215" y="5751"/>
                  </a:cubicBezTo>
                  <a:cubicBezTo>
                    <a:pt x="215" y="5667"/>
                    <a:pt x="251" y="5596"/>
                    <a:pt x="310" y="5548"/>
                  </a:cubicBezTo>
                  <a:lnTo>
                    <a:pt x="5918" y="298"/>
                  </a:lnTo>
                  <a:close/>
                  <a:moveTo>
                    <a:pt x="5918" y="0"/>
                  </a:moveTo>
                  <a:lnTo>
                    <a:pt x="155" y="5394"/>
                  </a:lnTo>
                  <a:cubicBezTo>
                    <a:pt x="60" y="5477"/>
                    <a:pt x="1" y="5608"/>
                    <a:pt x="1" y="5751"/>
                  </a:cubicBezTo>
                  <a:cubicBezTo>
                    <a:pt x="1" y="5882"/>
                    <a:pt x="48" y="6013"/>
                    <a:pt x="143" y="6108"/>
                  </a:cubicBezTo>
                  <a:cubicBezTo>
                    <a:pt x="239" y="6215"/>
                    <a:pt x="370" y="6263"/>
                    <a:pt x="501" y="6263"/>
                  </a:cubicBezTo>
                  <a:cubicBezTo>
                    <a:pt x="620" y="6263"/>
                    <a:pt x="751" y="6215"/>
                    <a:pt x="846" y="6120"/>
                  </a:cubicBezTo>
                  <a:lnTo>
                    <a:pt x="5918" y="1381"/>
                  </a:lnTo>
                  <a:lnTo>
                    <a:pt x="11109" y="6108"/>
                  </a:lnTo>
                  <a:cubicBezTo>
                    <a:pt x="11195" y="6194"/>
                    <a:pt x="11309" y="6241"/>
                    <a:pt x="11427" y="6241"/>
                  </a:cubicBezTo>
                  <a:cubicBezTo>
                    <a:pt x="11440" y="6241"/>
                    <a:pt x="11453" y="6240"/>
                    <a:pt x="11466" y="6239"/>
                  </a:cubicBezTo>
                  <a:cubicBezTo>
                    <a:pt x="11609" y="6239"/>
                    <a:pt x="11728" y="6179"/>
                    <a:pt x="11824" y="6072"/>
                  </a:cubicBezTo>
                  <a:cubicBezTo>
                    <a:pt x="12002" y="5870"/>
                    <a:pt x="11990" y="5548"/>
                    <a:pt x="11788" y="5370"/>
                  </a:cubicBezTo>
                  <a:lnTo>
                    <a:pt x="5918" y="0"/>
                  </a:lnTo>
                  <a:close/>
                </a:path>
              </a:pathLst>
            </a:custGeom>
            <a:solidFill>
              <a:srgbClr val="FCBD2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38" name="Google Shape;1209;p28">
              <a:extLst>
                <a:ext uri="{FF2B5EF4-FFF2-40B4-BE49-F238E27FC236}">
                  <a16:creationId xmlns:a16="http://schemas.microsoft.com/office/drawing/2014/main" id="{D4E5AFFB-FB03-430C-AAB6-1B4FA3DABCC0}"/>
                </a:ext>
              </a:extLst>
            </p:cNvPr>
            <p:cNvSpPr/>
            <p:nvPr/>
          </p:nvSpPr>
          <p:spPr>
            <a:xfrm>
              <a:off x="1498859" y="1712928"/>
              <a:ext cx="305082" cy="436623"/>
            </a:xfrm>
            <a:custGeom>
              <a:avLst/>
              <a:gdLst/>
              <a:ahLst/>
              <a:cxnLst/>
              <a:rect l="l" t="t" r="r" b="b"/>
              <a:pathLst>
                <a:path w="8586" h="12288" extrusionOk="0">
                  <a:moveTo>
                    <a:pt x="4287" y="298"/>
                  </a:moveTo>
                  <a:lnTo>
                    <a:pt x="8371" y="4132"/>
                  </a:lnTo>
                  <a:lnTo>
                    <a:pt x="8371" y="12073"/>
                  </a:lnTo>
                  <a:lnTo>
                    <a:pt x="6204" y="12073"/>
                  </a:lnTo>
                  <a:lnTo>
                    <a:pt x="6204" y="6989"/>
                  </a:lnTo>
                  <a:cubicBezTo>
                    <a:pt x="6204" y="5954"/>
                    <a:pt x="5370" y="5120"/>
                    <a:pt x="4347" y="5120"/>
                  </a:cubicBezTo>
                  <a:cubicBezTo>
                    <a:pt x="3323" y="5120"/>
                    <a:pt x="2477" y="5954"/>
                    <a:pt x="2477" y="6989"/>
                  </a:cubicBezTo>
                  <a:lnTo>
                    <a:pt x="2477" y="12073"/>
                  </a:lnTo>
                  <a:lnTo>
                    <a:pt x="215" y="12073"/>
                  </a:lnTo>
                  <a:lnTo>
                    <a:pt x="215" y="4132"/>
                  </a:lnTo>
                  <a:lnTo>
                    <a:pt x="4287" y="298"/>
                  </a:lnTo>
                  <a:close/>
                  <a:moveTo>
                    <a:pt x="4287" y="1"/>
                  </a:moveTo>
                  <a:lnTo>
                    <a:pt x="1" y="4037"/>
                  </a:lnTo>
                  <a:lnTo>
                    <a:pt x="1" y="12288"/>
                  </a:lnTo>
                  <a:lnTo>
                    <a:pt x="2703" y="12288"/>
                  </a:lnTo>
                  <a:lnTo>
                    <a:pt x="2703" y="6989"/>
                  </a:lnTo>
                  <a:cubicBezTo>
                    <a:pt x="2703" y="6085"/>
                    <a:pt x="3442" y="5346"/>
                    <a:pt x="4347" y="5346"/>
                  </a:cubicBezTo>
                  <a:cubicBezTo>
                    <a:pt x="5251" y="5346"/>
                    <a:pt x="5990" y="6085"/>
                    <a:pt x="5990" y="6989"/>
                  </a:cubicBezTo>
                  <a:lnTo>
                    <a:pt x="5990" y="12288"/>
                  </a:lnTo>
                  <a:lnTo>
                    <a:pt x="8585" y="12288"/>
                  </a:lnTo>
                  <a:lnTo>
                    <a:pt x="8585" y="4037"/>
                  </a:lnTo>
                  <a:lnTo>
                    <a:pt x="4287" y="1"/>
                  </a:lnTo>
                  <a:close/>
                </a:path>
              </a:pathLst>
            </a:custGeom>
            <a:solidFill>
              <a:srgbClr val="FCBD2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39" name="Google Shape;1210;p28">
              <a:extLst>
                <a:ext uri="{FF2B5EF4-FFF2-40B4-BE49-F238E27FC236}">
                  <a16:creationId xmlns:a16="http://schemas.microsoft.com/office/drawing/2014/main" id="{CDE4A25E-94E3-46C3-9774-FA8E4CDAECC1}"/>
                </a:ext>
              </a:extLst>
            </p:cNvPr>
            <p:cNvSpPr/>
            <p:nvPr/>
          </p:nvSpPr>
          <p:spPr>
            <a:xfrm>
              <a:off x="1649056" y="1869876"/>
              <a:ext cx="93095" cy="192941"/>
            </a:xfrm>
            <a:custGeom>
              <a:avLst/>
              <a:gdLst/>
              <a:ahLst/>
              <a:cxnLst/>
              <a:rect l="l" t="t" r="r" b="b"/>
              <a:pathLst>
                <a:path w="2620" h="5430" extrusionOk="0">
                  <a:moveTo>
                    <a:pt x="120" y="1"/>
                  </a:moveTo>
                  <a:cubicBezTo>
                    <a:pt x="72" y="1"/>
                    <a:pt x="12" y="48"/>
                    <a:pt x="12" y="108"/>
                  </a:cubicBezTo>
                  <a:cubicBezTo>
                    <a:pt x="0" y="167"/>
                    <a:pt x="48" y="215"/>
                    <a:pt x="108" y="227"/>
                  </a:cubicBezTo>
                  <a:cubicBezTo>
                    <a:pt x="120" y="227"/>
                    <a:pt x="965" y="286"/>
                    <a:pt x="1620" y="846"/>
                  </a:cubicBezTo>
                  <a:cubicBezTo>
                    <a:pt x="2286" y="1406"/>
                    <a:pt x="2406" y="1953"/>
                    <a:pt x="2406" y="2834"/>
                  </a:cubicBezTo>
                  <a:lnTo>
                    <a:pt x="2406" y="5323"/>
                  </a:lnTo>
                  <a:cubicBezTo>
                    <a:pt x="2406" y="5382"/>
                    <a:pt x="2453" y="5430"/>
                    <a:pt x="2513" y="5430"/>
                  </a:cubicBezTo>
                  <a:cubicBezTo>
                    <a:pt x="2572" y="5430"/>
                    <a:pt x="2620" y="5382"/>
                    <a:pt x="2620" y="5323"/>
                  </a:cubicBezTo>
                  <a:lnTo>
                    <a:pt x="2620" y="2834"/>
                  </a:lnTo>
                  <a:cubicBezTo>
                    <a:pt x="2620" y="1906"/>
                    <a:pt x="2489" y="1287"/>
                    <a:pt x="1763" y="679"/>
                  </a:cubicBezTo>
                  <a:cubicBezTo>
                    <a:pt x="1060" y="84"/>
                    <a:pt x="167" y="13"/>
                    <a:pt x="120" y="1"/>
                  </a:cubicBezTo>
                  <a:close/>
                </a:path>
              </a:pathLst>
            </a:custGeom>
            <a:solidFill>
              <a:srgbClr val="FCBD2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40" name="Google Shape;1211;p28">
              <a:extLst>
                <a:ext uri="{FF2B5EF4-FFF2-40B4-BE49-F238E27FC236}">
                  <a16:creationId xmlns:a16="http://schemas.microsoft.com/office/drawing/2014/main" id="{479179F8-0CD7-4442-A333-DFFCB126C91A}"/>
                </a:ext>
              </a:extLst>
            </p:cNvPr>
            <p:cNvSpPr/>
            <p:nvPr/>
          </p:nvSpPr>
          <p:spPr>
            <a:xfrm>
              <a:off x="1007688" y="2732081"/>
              <a:ext cx="1291216" cy="440034"/>
            </a:xfrm>
            <a:custGeom>
              <a:avLst/>
              <a:gdLst/>
              <a:ahLst/>
              <a:cxnLst/>
              <a:rect l="l" t="t" r="r" b="b"/>
              <a:pathLst>
                <a:path w="36339" h="12384" extrusionOk="0">
                  <a:moveTo>
                    <a:pt x="1" y="1"/>
                  </a:moveTo>
                  <a:lnTo>
                    <a:pt x="1" y="1358"/>
                  </a:lnTo>
                  <a:cubicBezTo>
                    <a:pt x="2418" y="1644"/>
                    <a:pt x="4299" y="3692"/>
                    <a:pt x="4299" y="6192"/>
                  </a:cubicBezTo>
                  <a:cubicBezTo>
                    <a:pt x="4299" y="8692"/>
                    <a:pt x="2418" y="10752"/>
                    <a:pt x="1" y="11038"/>
                  </a:cubicBezTo>
                  <a:lnTo>
                    <a:pt x="1" y="12383"/>
                  </a:lnTo>
                  <a:lnTo>
                    <a:pt x="32040" y="12383"/>
                  </a:lnTo>
                  <a:lnTo>
                    <a:pt x="32040" y="10502"/>
                  </a:lnTo>
                  <a:cubicBezTo>
                    <a:pt x="34410" y="10502"/>
                    <a:pt x="36338" y="8573"/>
                    <a:pt x="36338" y="6192"/>
                  </a:cubicBezTo>
                  <a:cubicBezTo>
                    <a:pt x="36338" y="3823"/>
                    <a:pt x="34410" y="1894"/>
                    <a:pt x="32040" y="1894"/>
                  </a:cubicBezTo>
                  <a:lnTo>
                    <a:pt x="32040" y="1"/>
                  </a:lnTo>
                  <a:close/>
                </a:path>
              </a:pathLst>
            </a:custGeom>
            <a:solidFill>
              <a:srgbClr val="FCBD2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en-GB" sz="2400" b="1">
                  <a:solidFill>
                    <a:srgbClr val="FFFFFF"/>
                  </a:solidFill>
                  <a:latin typeface="Fira Sans Extra Condensed Medium"/>
                  <a:ea typeface="Fira Sans Extra Condensed Medium"/>
                  <a:cs typeface="Fira Sans Extra Condensed Medium"/>
                  <a:sym typeface="Fira Sans Extra Condensed Medium"/>
                </a:rPr>
                <a:t>01</a:t>
              </a:r>
              <a:endParaRPr sz="2400" b="1">
                <a:solidFill>
                  <a:srgbClr val="FFFFFF"/>
                </a:solidFill>
                <a:latin typeface="Fira Sans Extra Condensed Medium"/>
                <a:ea typeface="Fira Sans Extra Condensed Medium"/>
                <a:cs typeface="Fira Sans Extra Condensed Medium"/>
                <a:sym typeface="Fira Sans Extra Condensed Medium"/>
              </a:endParaRPr>
            </a:p>
          </p:txBody>
        </p:sp>
        <p:sp>
          <p:nvSpPr>
            <p:cNvPr id="41" name="Google Shape;1212;p28">
              <a:extLst>
                <a:ext uri="{FF2B5EF4-FFF2-40B4-BE49-F238E27FC236}">
                  <a16:creationId xmlns:a16="http://schemas.microsoft.com/office/drawing/2014/main" id="{19EB1CCE-20E4-4E36-AB89-BE701D90437C}"/>
                </a:ext>
              </a:extLst>
            </p:cNvPr>
            <p:cNvSpPr/>
            <p:nvPr/>
          </p:nvSpPr>
          <p:spPr>
            <a:xfrm>
              <a:off x="1617752" y="2235403"/>
              <a:ext cx="63070" cy="63070"/>
            </a:xfrm>
            <a:custGeom>
              <a:avLst/>
              <a:gdLst/>
              <a:ahLst/>
              <a:cxnLst/>
              <a:rect l="l" t="t" r="r" b="b"/>
              <a:pathLst>
                <a:path w="1775" h="1775" extrusionOk="0">
                  <a:moveTo>
                    <a:pt x="893" y="1"/>
                  </a:moveTo>
                  <a:cubicBezTo>
                    <a:pt x="393" y="1"/>
                    <a:pt x="0" y="394"/>
                    <a:pt x="0" y="882"/>
                  </a:cubicBezTo>
                  <a:cubicBezTo>
                    <a:pt x="0" y="1382"/>
                    <a:pt x="393" y="1775"/>
                    <a:pt x="893" y="1775"/>
                  </a:cubicBezTo>
                  <a:cubicBezTo>
                    <a:pt x="1382" y="1775"/>
                    <a:pt x="1774" y="1382"/>
                    <a:pt x="1774" y="882"/>
                  </a:cubicBezTo>
                  <a:cubicBezTo>
                    <a:pt x="1774" y="394"/>
                    <a:pt x="1382" y="1"/>
                    <a:pt x="893"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42" name="Google Shape;1213;p28">
              <a:extLst>
                <a:ext uri="{FF2B5EF4-FFF2-40B4-BE49-F238E27FC236}">
                  <a16:creationId xmlns:a16="http://schemas.microsoft.com/office/drawing/2014/main" id="{FBF02AA2-8361-43A5-8CB6-19456E72F700}"/>
                </a:ext>
              </a:extLst>
            </p:cNvPr>
            <p:cNvSpPr txBox="1"/>
            <p:nvPr/>
          </p:nvSpPr>
          <p:spPr>
            <a:xfrm>
              <a:off x="1034102" y="3172115"/>
              <a:ext cx="11673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vi-VN" sz="1200">
                  <a:solidFill>
                    <a:srgbClr val="434343"/>
                  </a:solidFill>
                  <a:latin typeface="Roboto"/>
                  <a:ea typeface="Roboto"/>
                  <a:cs typeface="Roboto"/>
                  <a:sym typeface="Roboto"/>
                </a:rPr>
                <a:t>	</a:t>
              </a:r>
              <a:endParaRPr lang="en-US" sz="1200">
                <a:solidFill>
                  <a:srgbClr val="434343"/>
                </a:solidFill>
                <a:latin typeface="Roboto"/>
                <a:ea typeface="Roboto"/>
                <a:cs typeface="Roboto"/>
                <a:sym typeface="Roboto"/>
              </a:endParaRPr>
            </a:p>
            <a:p>
              <a:pPr marL="0" lvl="0" indent="0" algn="ctr" rtl="0">
                <a:spcBef>
                  <a:spcPts val="0"/>
                </a:spcBef>
                <a:spcAft>
                  <a:spcPts val="0"/>
                </a:spcAft>
                <a:buNone/>
              </a:pPr>
              <a:endParaRPr lang="en-US" sz="1200">
                <a:solidFill>
                  <a:srgbClr val="434343"/>
                </a:solidFill>
                <a:latin typeface="Roboto"/>
                <a:ea typeface="Roboto"/>
                <a:cs typeface="Roboto"/>
                <a:sym typeface="Roboto"/>
              </a:endParaRPr>
            </a:p>
            <a:p>
              <a:pPr marL="0" lvl="0" indent="0" algn="ctr" rtl="0">
                <a:spcBef>
                  <a:spcPts val="0"/>
                </a:spcBef>
                <a:spcAft>
                  <a:spcPts val="0"/>
                </a:spcAft>
                <a:buNone/>
              </a:pPr>
              <a:endParaRPr lang="en-US" sz="1200">
                <a:solidFill>
                  <a:srgbClr val="434343"/>
                </a:solidFill>
                <a:latin typeface="Roboto"/>
                <a:ea typeface="Roboto"/>
                <a:cs typeface="Roboto"/>
                <a:sym typeface="Roboto"/>
              </a:endParaRPr>
            </a:p>
            <a:p>
              <a:pPr marL="0" lvl="0" indent="0" algn="ctr" rtl="0">
                <a:spcBef>
                  <a:spcPts val="0"/>
                </a:spcBef>
                <a:spcAft>
                  <a:spcPts val="0"/>
                </a:spcAft>
                <a:buNone/>
              </a:pPr>
              <a:r>
                <a:rPr lang="vi-VN" sz="1600">
                  <a:solidFill>
                    <a:srgbClr val="434343"/>
                  </a:solidFill>
                  <a:latin typeface="Roboto"/>
                  <a:ea typeface="Roboto"/>
                  <a:cs typeface="Roboto"/>
                  <a:sym typeface="Roboto"/>
                </a:rPr>
                <a:t>Tương đối đơn giản để thực hiện. </a:t>
              </a:r>
              <a:endParaRPr lang="en-GB" sz="1200">
                <a:solidFill>
                  <a:srgbClr val="434343"/>
                </a:solidFill>
                <a:latin typeface="Roboto"/>
                <a:ea typeface="Roboto"/>
                <a:cs typeface="Roboto"/>
                <a:sym typeface="Roboto"/>
              </a:endParaRPr>
            </a:p>
          </p:txBody>
        </p:sp>
      </p:grpSp>
      <p:grpSp>
        <p:nvGrpSpPr>
          <p:cNvPr id="8" name="Google Shape;1214;p28">
            <a:extLst>
              <a:ext uri="{FF2B5EF4-FFF2-40B4-BE49-F238E27FC236}">
                <a16:creationId xmlns:a16="http://schemas.microsoft.com/office/drawing/2014/main" id="{D093FF52-0310-4FB3-BF22-14E1E4C48830}"/>
              </a:ext>
            </a:extLst>
          </p:cNvPr>
          <p:cNvGrpSpPr/>
          <p:nvPr/>
        </p:nvGrpSpPr>
        <p:grpSpPr>
          <a:xfrm>
            <a:off x="2174905" y="1392481"/>
            <a:ext cx="1291642" cy="2144165"/>
            <a:chOff x="2174908" y="1575025"/>
            <a:chExt cx="1291642" cy="2144165"/>
          </a:xfrm>
        </p:grpSpPr>
        <p:grpSp>
          <p:nvGrpSpPr>
            <p:cNvPr id="18" name="Google Shape;1215;p28">
              <a:extLst>
                <a:ext uri="{FF2B5EF4-FFF2-40B4-BE49-F238E27FC236}">
                  <a16:creationId xmlns:a16="http://schemas.microsoft.com/office/drawing/2014/main" id="{9C718DC8-E96D-46BD-83AD-BDFC230E376B}"/>
                </a:ext>
              </a:extLst>
            </p:cNvPr>
            <p:cNvGrpSpPr/>
            <p:nvPr/>
          </p:nvGrpSpPr>
          <p:grpSpPr>
            <a:xfrm>
              <a:off x="2567937" y="1575025"/>
              <a:ext cx="505596" cy="574530"/>
              <a:chOff x="2567937" y="1575025"/>
              <a:chExt cx="505596" cy="574530"/>
            </a:xfrm>
          </p:grpSpPr>
          <p:sp>
            <p:nvSpPr>
              <p:cNvPr id="22" name="Google Shape;1216;p28">
                <a:extLst>
                  <a:ext uri="{FF2B5EF4-FFF2-40B4-BE49-F238E27FC236}">
                    <a16:creationId xmlns:a16="http://schemas.microsoft.com/office/drawing/2014/main" id="{6C6ACA4B-AE57-402B-B97E-E011476B912A}"/>
                  </a:ext>
                </a:extLst>
              </p:cNvPr>
              <p:cNvSpPr/>
              <p:nvPr/>
            </p:nvSpPr>
            <p:spPr>
              <a:xfrm>
                <a:off x="2667358" y="1687344"/>
                <a:ext cx="302950" cy="396223"/>
              </a:xfrm>
              <a:custGeom>
                <a:avLst/>
                <a:gdLst/>
                <a:ahLst/>
                <a:cxnLst/>
                <a:rect l="l" t="t" r="r" b="b"/>
                <a:pathLst>
                  <a:path w="8526" h="11151" extrusionOk="0">
                    <a:moveTo>
                      <a:pt x="4326" y="218"/>
                    </a:moveTo>
                    <a:cubicBezTo>
                      <a:pt x="5309" y="218"/>
                      <a:pt x="6237" y="574"/>
                      <a:pt x="6978" y="1232"/>
                    </a:cubicBezTo>
                    <a:cubicBezTo>
                      <a:pt x="7823" y="1994"/>
                      <a:pt x="8299" y="3078"/>
                      <a:pt x="8299" y="4209"/>
                    </a:cubicBezTo>
                    <a:cubicBezTo>
                      <a:pt x="8299" y="5316"/>
                      <a:pt x="7859" y="6340"/>
                      <a:pt x="7061" y="7102"/>
                    </a:cubicBezTo>
                    <a:cubicBezTo>
                      <a:pt x="6299" y="7829"/>
                      <a:pt x="5871" y="8769"/>
                      <a:pt x="5871" y="9769"/>
                    </a:cubicBezTo>
                    <a:lnTo>
                      <a:pt x="5871" y="10924"/>
                    </a:lnTo>
                    <a:lnTo>
                      <a:pt x="2763" y="10924"/>
                    </a:lnTo>
                    <a:lnTo>
                      <a:pt x="2763" y="9734"/>
                    </a:lnTo>
                    <a:cubicBezTo>
                      <a:pt x="2763" y="8757"/>
                      <a:pt x="2346" y="7829"/>
                      <a:pt x="1584" y="7114"/>
                    </a:cubicBezTo>
                    <a:cubicBezTo>
                      <a:pt x="668" y="6257"/>
                      <a:pt x="227" y="5054"/>
                      <a:pt x="346" y="3804"/>
                    </a:cubicBezTo>
                    <a:cubicBezTo>
                      <a:pt x="537" y="1947"/>
                      <a:pt x="2013" y="447"/>
                      <a:pt x="3858" y="244"/>
                    </a:cubicBezTo>
                    <a:cubicBezTo>
                      <a:pt x="4015" y="226"/>
                      <a:pt x="4171" y="218"/>
                      <a:pt x="4326" y="218"/>
                    </a:cubicBezTo>
                    <a:close/>
                    <a:moveTo>
                      <a:pt x="4334" y="0"/>
                    </a:moveTo>
                    <a:cubicBezTo>
                      <a:pt x="4169" y="0"/>
                      <a:pt x="4002" y="10"/>
                      <a:pt x="3835" y="30"/>
                    </a:cubicBezTo>
                    <a:cubicBezTo>
                      <a:pt x="1882" y="244"/>
                      <a:pt x="322" y="1816"/>
                      <a:pt x="132" y="3780"/>
                    </a:cubicBezTo>
                    <a:cubicBezTo>
                      <a:pt x="1" y="5090"/>
                      <a:pt x="477" y="6364"/>
                      <a:pt x="1430" y="7269"/>
                    </a:cubicBezTo>
                    <a:cubicBezTo>
                      <a:pt x="2144" y="7936"/>
                      <a:pt x="2537" y="8817"/>
                      <a:pt x="2537" y="9734"/>
                    </a:cubicBezTo>
                    <a:lnTo>
                      <a:pt x="2537" y="11150"/>
                    </a:lnTo>
                    <a:lnTo>
                      <a:pt x="6097" y="11150"/>
                    </a:lnTo>
                    <a:lnTo>
                      <a:pt x="6097" y="9769"/>
                    </a:lnTo>
                    <a:cubicBezTo>
                      <a:pt x="6097" y="8829"/>
                      <a:pt x="6490" y="7948"/>
                      <a:pt x="7216" y="7257"/>
                    </a:cubicBezTo>
                    <a:cubicBezTo>
                      <a:pt x="8061" y="6459"/>
                      <a:pt x="8526" y="5376"/>
                      <a:pt x="8526" y="4209"/>
                    </a:cubicBezTo>
                    <a:cubicBezTo>
                      <a:pt x="8526" y="3018"/>
                      <a:pt x="8014" y="1875"/>
                      <a:pt x="7121" y="1078"/>
                    </a:cubicBezTo>
                    <a:cubicBezTo>
                      <a:pt x="6341" y="380"/>
                      <a:pt x="5366" y="0"/>
                      <a:pt x="4334" y="0"/>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3" name="Google Shape;1217;p28">
                <a:extLst>
                  <a:ext uri="{FF2B5EF4-FFF2-40B4-BE49-F238E27FC236}">
                    <a16:creationId xmlns:a16="http://schemas.microsoft.com/office/drawing/2014/main" id="{337E639A-E97C-4BF9-B67D-3B378639AFBB}"/>
                  </a:ext>
                </a:extLst>
              </p:cNvPr>
              <p:cNvSpPr/>
              <p:nvPr/>
            </p:nvSpPr>
            <p:spPr>
              <a:xfrm>
                <a:off x="2766779" y="2075505"/>
                <a:ext cx="109191" cy="74050"/>
              </a:xfrm>
              <a:custGeom>
                <a:avLst/>
                <a:gdLst/>
                <a:ahLst/>
                <a:cxnLst/>
                <a:rect l="l" t="t" r="r" b="b"/>
                <a:pathLst>
                  <a:path w="3073" h="2084" extrusionOk="0">
                    <a:moveTo>
                      <a:pt x="2858" y="226"/>
                    </a:moveTo>
                    <a:lnTo>
                      <a:pt x="2858" y="1548"/>
                    </a:lnTo>
                    <a:cubicBezTo>
                      <a:pt x="2858" y="1727"/>
                      <a:pt x="2715" y="1869"/>
                      <a:pt x="2537" y="1869"/>
                    </a:cubicBezTo>
                    <a:lnTo>
                      <a:pt x="537" y="1869"/>
                    </a:lnTo>
                    <a:cubicBezTo>
                      <a:pt x="358" y="1869"/>
                      <a:pt x="215" y="1727"/>
                      <a:pt x="215" y="1548"/>
                    </a:cubicBezTo>
                    <a:lnTo>
                      <a:pt x="215" y="226"/>
                    </a:lnTo>
                    <a:close/>
                    <a:moveTo>
                      <a:pt x="1" y="0"/>
                    </a:moveTo>
                    <a:lnTo>
                      <a:pt x="1" y="1548"/>
                    </a:lnTo>
                    <a:cubicBezTo>
                      <a:pt x="1" y="1846"/>
                      <a:pt x="239" y="2084"/>
                      <a:pt x="537" y="2084"/>
                    </a:cubicBezTo>
                    <a:lnTo>
                      <a:pt x="2537" y="2084"/>
                    </a:lnTo>
                    <a:cubicBezTo>
                      <a:pt x="2834" y="2084"/>
                      <a:pt x="3073" y="1846"/>
                      <a:pt x="3073" y="1548"/>
                    </a:cubicBezTo>
                    <a:lnTo>
                      <a:pt x="3073" y="0"/>
                    </a:ln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4" name="Google Shape;1218;p28">
                <a:extLst>
                  <a:ext uri="{FF2B5EF4-FFF2-40B4-BE49-F238E27FC236}">
                    <a16:creationId xmlns:a16="http://schemas.microsoft.com/office/drawing/2014/main" id="{76DEC3A1-C87F-4836-AF82-3F988D3B9E84}"/>
                  </a:ext>
                </a:extLst>
              </p:cNvPr>
              <p:cNvSpPr/>
              <p:nvPr/>
            </p:nvSpPr>
            <p:spPr>
              <a:xfrm>
                <a:off x="2770190" y="2084815"/>
                <a:ext cx="101978" cy="15243"/>
              </a:xfrm>
              <a:custGeom>
                <a:avLst/>
                <a:gdLst/>
                <a:ahLst/>
                <a:cxnLst/>
                <a:rect l="l" t="t" r="r" b="b"/>
                <a:pathLst>
                  <a:path w="2870" h="429" extrusionOk="0">
                    <a:moveTo>
                      <a:pt x="12" y="0"/>
                    </a:moveTo>
                    <a:lnTo>
                      <a:pt x="0" y="214"/>
                    </a:lnTo>
                    <a:lnTo>
                      <a:pt x="2846" y="429"/>
                    </a:lnTo>
                    <a:lnTo>
                      <a:pt x="2869" y="214"/>
                    </a:lnTo>
                    <a:lnTo>
                      <a:pt x="12" y="0"/>
                    </a:ln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5" name="Google Shape;1219;p28">
                <a:extLst>
                  <a:ext uri="{FF2B5EF4-FFF2-40B4-BE49-F238E27FC236}">
                    <a16:creationId xmlns:a16="http://schemas.microsoft.com/office/drawing/2014/main" id="{78D8DF3E-B36F-4849-B4EF-C949C2ED80FA}"/>
                  </a:ext>
                </a:extLst>
              </p:cNvPr>
              <p:cNvSpPr/>
              <p:nvPr/>
            </p:nvSpPr>
            <p:spPr>
              <a:xfrm>
                <a:off x="2770190" y="2102581"/>
                <a:ext cx="101978" cy="15243"/>
              </a:xfrm>
              <a:custGeom>
                <a:avLst/>
                <a:gdLst/>
                <a:ahLst/>
                <a:cxnLst/>
                <a:rect l="l" t="t" r="r" b="b"/>
                <a:pathLst>
                  <a:path w="2870" h="429" extrusionOk="0">
                    <a:moveTo>
                      <a:pt x="12" y="0"/>
                    </a:moveTo>
                    <a:lnTo>
                      <a:pt x="0" y="214"/>
                    </a:lnTo>
                    <a:lnTo>
                      <a:pt x="2846" y="429"/>
                    </a:lnTo>
                    <a:lnTo>
                      <a:pt x="2869" y="214"/>
                    </a:lnTo>
                    <a:lnTo>
                      <a:pt x="12" y="0"/>
                    </a:ln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6" name="Google Shape;1220;p28">
                <a:extLst>
                  <a:ext uri="{FF2B5EF4-FFF2-40B4-BE49-F238E27FC236}">
                    <a16:creationId xmlns:a16="http://schemas.microsoft.com/office/drawing/2014/main" id="{977F67D0-14A0-4A3C-A6D0-52F9261EF146}"/>
                  </a:ext>
                </a:extLst>
              </p:cNvPr>
              <p:cNvSpPr/>
              <p:nvPr/>
            </p:nvSpPr>
            <p:spPr>
              <a:xfrm>
                <a:off x="2770190" y="2120348"/>
                <a:ext cx="101978" cy="15670"/>
              </a:xfrm>
              <a:custGeom>
                <a:avLst/>
                <a:gdLst/>
                <a:ahLst/>
                <a:cxnLst/>
                <a:rect l="l" t="t" r="r" b="b"/>
                <a:pathLst>
                  <a:path w="2870" h="441" extrusionOk="0">
                    <a:moveTo>
                      <a:pt x="12" y="0"/>
                    </a:moveTo>
                    <a:lnTo>
                      <a:pt x="0" y="215"/>
                    </a:lnTo>
                    <a:lnTo>
                      <a:pt x="2846" y="441"/>
                    </a:lnTo>
                    <a:lnTo>
                      <a:pt x="2869" y="215"/>
                    </a:lnTo>
                    <a:lnTo>
                      <a:pt x="12" y="0"/>
                    </a:ln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7" name="Google Shape;1221;p28">
                <a:extLst>
                  <a:ext uri="{FF2B5EF4-FFF2-40B4-BE49-F238E27FC236}">
                    <a16:creationId xmlns:a16="http://schemas.microsoft.com/office/drawing/2014/main" id="{5266405A-EA4A-4FB7-AD37-CA237002A508}"/>
                  </a:ext>
                </a:extLst>
              </p:cNvPr>
              <p:cNvSpPr/>
              <p:nvPr/>
            </p:nvSpPr>
            <p:spPr>
              <a:xfrm>
                <a:off x="2795987" y="1817003"/>
                <a:ext cx="49106" cy="266565"/>
              </a:xfrm>
              <a:custGeom>
                <a:avLst/>
                <a:gdLst/>
                <a:ahLst/>
                <a:cxnLst/>
                <a:rect l="l" t="t" r="r" b="b"/>
                <a:pathLst>
                  <a:path w="1382" h="7502" extrusionOk="0">
                    <a:moveTo>
                      <a:pt x="691" y="215"/>
                    </a:moveTo>
                    <a:cubicBezTo>
                      <a:pt x="953" y="215"/>
                      <a:pt x="1167" y="429"/>
                      <a:pt x="1167" y="691"/>
                    </a:cubicBezTo>
                    <a:lnTo>
                      <a:pt x="1167" y="7275"/>
                    </a:lnTo>
                    <a:lnTo>
                      <a:pt x="227" y="7275"/>
                    </a:lnTo>
                    <a:lnTo>
                      <a:pt x="227" y="691"/>
                    </a:lnTo>
                    <a:cubicBezTo>
                      <a:pt x="227" y="429"/>
                      <a:pt x="429" y="215"/>
                      <a:pt x="691" y="215"/>
                    </a:cubicBezTo>
                    <a:close/>
                    <a:moveTo>
                      <a:pt x="691" y="0"/>
                    </a:moveTo>
                    <a:cubicBezTo>
                      <a:pt x="310" y="0"/>
                      <a:pt x="0" y="310"/>
                      <a:pt x="0" y="691"/>
                    </a:cubicBezTo>
                    <a:lnTo>
                      <a:pt x="0" y="7501"/>
                    </a:lnTo>
                    <a:lnTo>
                      <a:pt x="1381" y="7501"/>
                    </a:lnTo>
                    <a:lnTo>
                      <a:pt x="1381" y="691"/>
                    </a:lnTo>
                    <a:cubicBezTo>
                      <a:pt x="1381" y="310"/>
                      <a:pt x="1072" y="0"/>
                      <a:pt x="691" y="0"/>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8" name="Google Shape;1222;p28">
                <a:extLst>
                  <a:ext uri="{FF2B5EF4-FFF2-40B4-BE49-F238E27FC236}">
                    <a16:creationId xmlns:a16="http://schemas.microsoft.com/office/drawing/2014/main" id="{07AE3BA8-9CED-4F3E-818D-47DBFE959C65}"/>
                  </a:ext>
                </a:extLst>
              </p:cNvPr>
              <p:cNvSpPr/>
              <p:nvPr/>
            </p:nvSpPr>
            <p:spPr>
              <a:xfrm>
                <a:off x="2567937" y="1823755"/>
                <a:ext cx="83395" cy="8101"/>
              </a:xfrm>
              <a:custGeom>
                <a:avLst/>
                <a:gdLst/>
                <a:ahLst/>
                <a:cxnLst/>
                <a:rect l="l" t="t" r="r" b="b"/>
                <a:pathLst>
                  <a:path w="2347" h="228" extrusionOk="0">
                    <a:moveTo>
                      <a:pt x="108" y="1"/>
                    </a:moveTo>
                    <a:cubicBezTo>
                      <a:pt x="48" y="1"/>
                      <a:pt x="1" y="49"/>
                      <a:pt x="1" y="120"/>
                    </a:cubicBezTo>
                    <a:cubicBezTo>
                      <a:pt x="1" y="180"/>
                      <a:pt x="48" y="227"/>
                      <a:pt x="108" y="227"/>
                    </a:cubicBezTo>
                    <a:lnTo>
                      <a:pt x="2239" y="227"/>
                    </a:lnTo>
                    <a:cubicBezTo>
                      <a:pt x="2299" y="227"/>
                      <a:pt x="2346" y="180"/>
                      <a:pt x="2346" y="120"/>
                    </a:cubicBezTo>
                    <a:cubicBezTo>
                      <a:pt x="2346" y="49"/>
                      <a:pt x="2299" y="1"/>
                      <a:pt x="2239" y="1"/>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9" name="Google Shape;1223;p28">
                <a:extLst>
                  <a:ext uri="{FF2B5EF4-FFF2-40B4-BE49-F238E27FC236}">
                    <a16:creationId xmlns:a16="http://schemas.microsoft.com/office/drawing/2014/main" id="{38B735F4-6D00-4EDC-A3FD-4061C153F5D8}"/>
                  </a:ext>
                </a:extLst>
              </p:cNvPr>
              <p:cNvSpPr/>
              <p:nvPr/>
            </p:nvSpPr>
            <p:spPr>
              <a:xfrm>
                <a:off x="2990174" y="1823755"/>
                <a:ext cx="83359" cy="8101"/>
              </a:xfrm>
              <a:custGeom>
                <a:avLst/>
                <a:gdLst/>
                <a:ahLst/>
                <a:cxnLst/>
                <a:rect l="l" t="t" r="r" b="b"/>
                <a:pathLst>
                  <a:path w="2346" h="228" extrusionOk="0">
                    <a:moveTo>
                      <a:pt x="107" y="1"/>
                    </a:moveTo>
                    <a:cubicBezTo>
                      <a:pt x="48" y="1"/>
                      <a:pt x="0" y="49"/>
                      <a:pt x="0" y="120"/>
                    </a:cubicBezTo>
                    <a:cubicBezTo>
                      <a:pt x="0" y="180"/>
                      <a:pt x="48" y="227"/>
                      <a:pt x="107" y="227"/>
                    </a:cubicBezTo>
                    <a:lnTo>
                      <a:pt x="2239" y="227"/>
                    </a:lnTo>
                    <a:cubicBezTo>
                      <a:pt x="2298" y="227"/>
                      <a:pt x="2346" y="180"/>
                      <a:pt x="2346" y="120"/>
                    </a:cubicBezTo>
                    <a:cubicBezTo>
                      <a:pt x="2346" y="49"/>
                      <a:pt x="2298" y="1"/>
                      <a:pt x="2239" y="1"/>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30" name="Google Shape;1224;p28">
                <a:extLst>
                  <a:ext uri="{FF2B5EF4-FFF2-40B4-BE49-F238E27FC236}">
                    <a16:creationId xmlns:a16="http://schemas.microsoft.com/office/drawing/2014/main" id="{D53F345E-7607-49CD-8EF4-0D53CE7EEB76}"/>
                  </a:ext>
                </a:extLst>
              </p:cNvPr>
              <p:cNvSpPr/>
              <p:nvPr/>
            </p:nvSpPr>
            <p:spPr>
              <a:xfrm>
                <a:off x="2640282" y="1946450"/>
                <a:ext cx="62253" cy="61400"/>
              </a:xfrm>
              <a:custGeom>
                <a:avLst/>
                <a:gdLst/>
                <a:ahLst/>
                <a:cxnLst/>
                <a:rect l="l" t="t" r="r" b="b"/>
                <a:pathLst>
                  <a:path w="1752" h="1728" extrusionOk="0">
                    <a:moveTo>
                      <a:pt x="1630" y="1"/>
                    </a:moveTo>
                    <a:cubicBezTo>
                      <a:pt x="1602" y="1"/>
                      <a:pt x="1572" y="13"/>
                      <a:pt x="1549" y="36"/>
                    </a:cubicBezTo>
                    <a:lnTo>
                      <a:pt x="48" y="1537"/>
                    </a:lnTo>
                    <a:cubicBezTo>
                      <a:pt x="1" y="1584"/>
                      <a:pt x="1" y="1656"/>
                      <a:pt x="48" y="1691"/>
                    </a:cubicBezTo>
                    <a:cubicBezTo>
                      <a:pt x="60" y="1715"/>
                      <a:pt x="96" y="1727"/>
                      <a:pt x="120" y="1727"/>
                    </a:cubicBezTo>
                    <a:cubicBezTo>
                      <a:pt x="156" y="1727"/>
                      <a:pt x="179" y="1715"/>
                      <a:pt x="203" y="1691"/>
                    </a:cubicBezTo>
                    <a:lnTo>
                      <a:pt x="1703" y="191"/>
                    </a:lnTo>
                    <a:cubicBezTo>
                      <a:pt x="1751" y="144"/>
                      <a:pt x="1751" y="72"/>
                      <a:pt x="1703" y="36"/>
                    </a:cubicBezTo>
                    <a:cubicBezTo>
                      <a:pt x="1686" y="13"/>
                      <a:pt x="1659" y="1"/>
                      <a:pt x="1630" y="1"/>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31" name="Google Shape;1225;p28">
                <a:extLst>
                  <a:ext uri="{FF2B5EF4-FFF2-40B4-BE49-F238E27FC236}">
                    <a16:creationId xmlns:a16="http://schemas.microsoft.com/office/drawing/2014/main" id="{D1289D83-A1A6-48E4-B18B-86CD3D33EF16}"/>
                  </a:ext>
                </a:extLst>
              </p:cNvPr>
              <p:cNvSpPr/>
              <p:nvPr/>
            </p:nvSpPr>
            <p:spPr>
              <a:xfrm>
                <a:off x="2938971" y="1647760"/>
                <a:ext cx="62217" cy="61400"/>
              </a:xfrm>
              <a:custGeom>
                <a:avLst/>
                <a:gdLst/>
                <a:ahLst/>
                <a:cxnLst/>
                <a:rect l="l" t="t" r="r" b="b"/>
                <a:pathLst>
                  <a:path w="1751" h="1728" extrusionOk="0">
                    <a:moveTo>
                      <a:pt x="1626" y="1"/>
                    </a:moveTo>
                    <a:cubicBezTo>
                      <a:pt x="1599" y="1"/>
                      <a:pt x="1572" y="13"/>
                      <a:pt x="1548" y="37"/>
                    </a:cubicBezTo>
                    <a:lnTo>
                      <a:pt x="48" y="1537"/>
                    </a:lnTo>
                    <a:cubicBezTo>
                      <a:pt x="1" y="1584"/>
                      <a:pt x="1" y="1656"/>
                      <a:pt x="48" y="1692"/>
                    </a:cubicBezTo>
                    <a:cubicBezTo>
                      <a:pt x="60" y="1715"/>
                      <a:pt x="96" y="1727"/>
                      <a:pt x="120" y="1727"/>
                    </a:cubicBezTo>
                    <a:cubicBezTo>
                      <a:pt x="144" y="1727"/>
                      <a:pt x="179" y="1715"/>
                      <a:pt x="191" y="1692"/>
                    </a:cubicBezTo>
                    <a:lnTo>
                      <a:pt x="1703" y="191"/>
                    </a:lnTo>
                    <a:cubicBezTo>
                      <a:pt x="1751" y="144"/>
                      <a:pt x="1751" y="72"/>
                      <a:pt x="1703" y="37"/>
                    </a:cubicBezTo>
                    <a:cubicBezTo>
                      <a:pt x="1679" y="13"/>
                      <a:pt x="1653" y="1"/>
                      <a:pt x="1626" y="1"/>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32" name="Google Shape;1226;p28">
                <a:extLst>
                  <a:ext uri="{FF2B5EF4-FFF2-40B4-BE49-F238E27FC236}">
                    <a16:creationId xmlns:a16="http://schemas.microsoft.com/office/drawing/2014/main" id="{D9C65382-5A73-4AE3-8EB1-091E41D4D6A6}"/>
                  </a:ext>
                </a:extLst>
              </p:cNvPr>
              <p:cNvSpPr/>
              <p:nvPr/>
            </p:nvSpPr>
            <p:spPr>
              <a:xfrm>
                <a:off x="2816703" y="1575025"/>
                <a:ext cx="8066" cy="83359"/>
              </a:xfrm>
              <a:custGeom>
                <a:avLst/>
                <a:gdLst/>
                <a:ahLst/>
                <a:cxnLst/>
                <a:rect l="l" t="t" r="r" b="b"/>
                <a:pathLst>
                  <a:path w="227" h="2346" extrusionOk="0">
                    <a:moveTo>
                      <a:pt x="108" y="0"/>
                    </a:moveTo>
                    <a:cubicBezTo>
                      <a:pt x="48" y="0"/>
                      <a:pt x="1" y="48"/>
                      <a:pt x="1" y="107"/>
                    </a:cubicBezTo>
                    <a:lnTo>
                      <a:pt x="1" y="2238"/>
                    </a:lnTo>
                    <a:cubicBezTo>
                      <a:pt x="1" y="2298"/>
                      <a:pt x="48" y="2346"/>
                      <a:pt x="108" y="2346"/>
                    </a:cubicBezTo>
                    <a:cubicBezTo>
                      <a:pt x="167" y="2346"/>
                      <a:pt x="227" y="2298"/>
                      <a:pt x="227" y="2238"/>
                    </a:cubicBezTo>
                    <a:lnTo>
                      <a:pt x="227" y="107"/>
                    </a:lnTo>
                    <a:cubicBezTo>
                      <a:pt x="227" y="48"/>
                      <a:pt x="167" y="0"/>
                      <a:pt x="108" y="0"/>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33" name="Google Shape;1227;p28">
                <a:extLst>
                  <a:ext uri="{FF2B5EF4-FFF2-40B4-BE49-F238E27FC236}">
                    <a16:creationId xmlns:a16="http://schemas.microsoft.com/office/drawing/2014/main" id="{0A351100-6649-4F44-BE4B-1385D421D344}"/>
                  </a:ext>
                </a:extLst>
              </p:cNvPr>
              <p:cNvSpPr/>
              <p:nvPr/>
            </p:nvSpPr>
            <p:spPr>
              <a:xfrm>
                <a:off x="2938971" y="1946450"/>
                <a:ext cx="62217" cy="61400"/>
              </a:xfrm>
              <a:custGeom>
                <a:avLst/>
                <a:gdLst/>
                <a:ahLst/>
                <a:cxnLst/>
                <a:rect l="l" t="t" r="r" b="b"/>
                <a:pathLst>
                  <a:path w="1751" h="1728" extrusionOk="0">
                    <a:moveTo>
                      <a:pt x="120" y="1"/>
                    </a:moveTo>
                    <a:cubicBezTo>
                      <a:pt x="93" y="1"/>
                      <a:pt x="66" y="13"/>
                      <a:pt x="48" y="36"/>
                    </a:cubicBezTo>
                    <a:cubicBezTo>
                      <a:pt x="1" y="72"/>
                      <a:pt x="1" y="144"/>
                      <a:pt x="48" y="191"/>
                    </a:cubicBezTo>
                    <a:lnTo>
                      <a:pt x="1548" y="1691"/>
                    </a:lnTo>
                    <a:cubicBezTo>
                      <a:pt x="1572" y="1715"/>
                      <a:pt x="1596" y="1727"/>
                      <a:pt x="1632" y="1727"/>
                    </a:cubicBezTo>
                    <a:cubicBezTo>
                      <a:pt x="1656" y="1727"/>
                      <a:pt x="1679" y="1715"/>
                      <a:pt x="1703" y="1691"/>
                    </a:cubicBezTo>
                    <a:cubicBezTo>
                      <a:pt x="1751" y="1656"/>
                      <a:pt x="1751" y="1584"/>
                      <a:pt x="1703" y="1537"/>
                    </a:cubicBezTo>
                    <a:lnTo>
                      <a:pt x="191" y="36"/>
                    </a:lnTo>
                    <a:cubicBezTo>
                      <a:pt x="173" y="13"/>
                      <a:pt x="146" y="1"/>
                      <a:pt x="120" y="1"/>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34" name="Google Shape;1228;p28">
                <a:extLst>
                  <a:ext uri="{FF2B5EF4-FFF2-40B4-BE49-F238E27FC236}">
                    <a16:creationId xmlns:a16="http://schemas.microsoft.com/office/drawing/2014/main" id="{637B51EA-B024-42B7-8099-F3CFE7531FC2}"/>
                  </a:ext>
                </a:extLst>
              </p:cNvPr>
              <p:cNvSpPr/>
              <p:nvPr/>
            </p:nvSpPr>
            <p:spPr>
              <a:xfrm>
                <a:off x="2640282" y="1647760"/>
                <a:ext cx="62253" cy="61400"/>
              </a:xfrm>
              <a:custGeom>
                <a:avLst/>
                <a:gdLst/>
                <a:ahLst/>
                <a:cxnLst/>
                <a:rect l="l" t="t" r="r" b="b"/>
                <a:pathLst>
                  <a:path w="1752" h="1728" extrusionOk="0">
                    <a:moveTo>
                      <a:pt x="121" y="1"/>
                    </a:moveTo>
                    <a:cubicBezTo>
                      <a:pt x="93" y="1"/>
                      <a:pt x="66" y="13"/>
                      <a:pt x="48" y="37"/>
                    </a:cubicBezTo>
                    <a:cubicBezTo>
                      <a:pt x="1" y="72"/>
                      <a:pt x="1" y="144"/>
                      <a:pt x="48" y="191"/>
                    </a:cubicBezTo>
                    <a:lnTo>
                      <a:pt x="1549" y="1692"/>
                    </a:lnTo>
                    <a:cubicBezTo>
                      <a:pt x="1572" y="1715"/>
                      <a:pt x="1596" y="1727"/>
                      <a:pt x="1632" y="1727"/>
                    </a:cubicBezTo>
                    <a:cubicBezTo>
                      <a:pt x="1656" y="1727"/>
                      <a:pt x="1680" y="1715"/>
                      <a:pt x="1703" y="1692"/>
                    </a:cubicBezTo>
                    <a:cubicBezTo>
                      <a:pt x="1751" y="1656"/>
                      <a:pt x="1751" y="1584"/>
                      <a:pt x="1703" y="1537"/>
                    </a:cubicBezTo>
                    <a:lnTo>
                      <a:pt x="203" y="37"/>
                    </a:lnTo>
                    <a:cubicBezTo>
                      <a:pt x="179" y="13"/>
                      <a:pt x="150" y="1"/>
                      <a:pt x="121" y="1"/>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35" name="Google Shape;1229;p28">
                <a:extLst>
                  <a:ext uri="{FF2B5EF4-FFF2-40B4-BE49-F238E27FC236}">
                    <a16:creationId xmlns:a16="http://schemas.microsoft.com/office/drawing/2014/main" id="{E3670B05-6134-498F-A9DE-41256B5AF96D}"/>
                  </a:ext>
                </a:extLst>
              </p:cNvPr>
              <p:cNvSpPr/>
              <p:nvPr/>
            </p:nvSpPr>
            <p:spPr>
              <a:xfrm>
                <a:off x="2853515" y="1726217"/>
                <a:ext cx="84638" cy="109440"/>
              </a:xfrm>
              <a:custGeom>
                <a:avLst/>
                <a:gdLst/>
                <a:ahLst/>
                <a:cxnLst/>
                <a:rect l="l" t="t" r="r" b="b"/>
                <a:pathLst>
                  <a:path w="2382" h="3080" extrusionOk="0">
                    <a:moveTo>
                      <a:pt x="118" y="0"/>
                    </a:moveTo>
                    <a:cubicBezTo>
                      <a:pt x="72" y="0"/>
                      <a:pt x="31" y="32"/>
                      <a:pt x="12" y="79"/>
                    </a:cubicBezTo>
                    <a:cubicBezTo>
                      <a:pt x="1" y="138"/>
                      <a:pt x="36" y="198"/>
                      <a:pt x="96" y="210"/>
                    </a:cubicBezTo>
                    <a:cubicBezTo>
                      <a:pt x="108" y="222"/>
                      <a:pt x="1894" y="734"/>
                      <a:pt x="2156" y="2984"/>
                    </a:cubicBezTo>
                    <a:cubicBezTo>
                      <a:pt x="2156" y="3032"/>
                      <a:pt x="2203" y="3079"/>
                      <a:pt x="2263" y="3079"/>
                    </a:cubicBezTo>
                    <a:lnTo>
                      <a:pt x="2275" y="3079"/>
                    </a:lnTo>
                    <a:cubicBezTo>
                      <a:pt x="2334" y="3067"/>
                      <a:pt x="2382" y="3020"/>
                      <a:pt x="2370" y="2960"/>
                    </a:cubicBezTo>
                    <a:cubicBezTo>
                      <a:pt x="2096" y="567"/>
                      <a:pt x="167" y="8"/>
                      <a:pt x="155" y="8"/>
                    </a:cubicBezTo>
                    <a:cubicBezTo>
                      <a:pt x="143" y="2"/>
                      <a:pt x="130" y="0"/>
                      <a:pt x="118" y="0"/>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grpSp>
        <p:sp>
          <p:nvSpPr>
            <p:cNvPr id="19" name="Google Shape;1230;p28">
              <a:extLst>
                <a:ext uri="{FF2B5EF4-FFF2-40B4-BE49-F238E27FC236}">
                  <a16:creationId xmlns:a16="http://schemas.microsoft.com/office/drawing/2014/main" id="{115D4A6D-9700-4C1A-9DE5-F78F233A683A}"/>
                </a:ext>
              </a:extLst>
            </p:cNvPr>
            <p:cNvSpPr/>
            <p:nvPr/>
          </p:nvSpPr>
          <p:spPr>
            <a:xfrm>
              <a:off x="2174908" y="2732081"/>
              <a:ext cx="1291642" cy="440034"/>
            </a:xfrm>
            <a:custGeom>
              <a:avLst/>
              <a:gdLst/>
              <a:ahLst/>
              <a:cxnLst/>
              <a:rect l="l" t="t" r="r" b="b"/>
              <a:pathLst>
                <a:path w="36351" h="12384" extrusionOk="0">
                  <a:moveTo>
                    <a:pt x="1" y="1"/>
                  </a:moveTo>
                  <a:lnTo>
                    <a:pt x="1" y="1358"/>
                  </a:lnTo>
                  <a:cubicBezTo>
                    <a:pt x="2430" y="1644"/>
                    <a:pt x="4311" y="3692"/>
                    <a:pt x="4311" y="6192"/>
                  </a:cubicBezTo>
                  <a:cubicBezTo>
                    <a:pt x="4311" y="8692"/>
                    <a:pt x="2430" y="10752"/>
                    <a:pt x="1" y="11038"/>
                  </a:cubicBezTo>
                  <a:lnTo>
                    <a:pt x="1" y="12383"/>
                  </a:lnTo>
                  <a:lnTo>
                    <a:pt x="32041" y="12383"/>
                  </a:lnTo>
                  <a:lnTo>
                    <a:pt x="32041" y="10502"/>
                  </a:lnTo>
                  <a:cubicBezTo>
                    <a:pt x="34422" y="10502"/>
                    <a:pt x="36351" y="8573"/>
                    <a:pt x="36351" y="6192"/>
                  </a:cubicBezTo>
                  <a:cubicBezTo>
                    <a:pt x="36351" y="3823"/>
                    <a:pt x="34422" y="1894"/>
                    <a:pt x="32041" y="1894"/>
                  </a:cubicBezTo>
                  <a:lnTo>
                    <a:pt x="32041" y="1"/>
                  </a:ln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en-GB" sz="2400" b="1">
                  <a:solidFill>
                    <a:srgbClr val="FFFFFF"/>
                  </a:solidFill>
                  <a:latin typeface="Fira Sans Extra Condensed Medium"/>
                  <a:ea typeface="Fira Sans Extra Condensed Medium"/>
                  <a:cs typeface="Fira Sans Extra Condensed Medium"/>
                  <a:sym typeface="Fira Sans Extra Condensed Medium"/>
                </a:rPr>
                <a:t>02</a:t>
              </a:r>
              <a:endParaRPr sz="2400" b="1">
                <a:solidFill>
                  <a:srgbClr val="FFFFFF"/>
                </a:solidFill>
                <a:latin typeface="Fira Sans Extra Condensed Medium"/>
                <a:ea typeface="Fira Sans Extra Condensed Medium"/>
                <a:cs typeface="Fira Sans Extra Condensed Medium"/>
                <a:sym typeface="Fira Sans Extra Condensed Medium"/>
              </a:endParaRPr>
            </a:p>
          </p:txBody>
        </p:sp>
        <p:sp>
          <p:nvSpPr>
            <p:cNvPr id="20" name="Google Shape;1231;p28">
              <a:extLst>
                <a:ext uri="{FF2B5EF4-FFF2-40B4-BE49-F238E27FC236}">
                  <a16:creationId xmlns:a16="http://schemas.microsoft.com/office/drawing/2014/main" id="{26A16099-6639-4064-9F1F-9E95178C7C18}"/>
                </a:ext>
              </a:extLst>
            </p:cNvPr>
            <p:cNvSpPr/>
            <p:nvPr/>
          </p:nvSpPr>
          <p:spPr>
            <a:xfrm>
              <a:off x="2785398" y="2235403"/>
              <a:ext cx="63070" cy="63070"/>
            </a:xfrm>
            <a:custGeom>
              <a:avLst/>
              <a:gdLst/>
              <a:ahLst/>
              <a:cxnLst/>
              <a:rect l="l" t="t" r="r" b="b"/>
              <a:pathLst>
                <a:path w="1775" h="1775" extrusionOk="0">
                  <a:moveTo>
                    <a:pt x="882" y="1"/>
                  </a:moveTo>
                  <a:cubicBezTo>
                    <a:pt x="394" y="1"/>
                    <a:pt x="1" y="394"/>
                    <a:pt x="1" y="882"/>
                  </a:cubicBezTo>
                  <a:cubicBezTo>
                    <a:pt x="1" y="1382"/>
                    <a:pt x="394" y="1775"/>
                    <a:pt x="882" y="1775"/>
                  </a:cubicBezTo>
                  <a:cubicBezTo>
                    <a:pt x="1370" y="1775"/>
                    <a:pt x="1775" y="1382"/>
                    <a:pt x="1775" y="882"/>
                  </a:cubicBezTo>
                  <a:cubicBezTo>
                    <a:pt x="1775" y="394"/>
                    <a:pt x="1370" y="1"/>
                    <a:pt x="882"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1" name="Google Shape;1232;p28">
              <a:extLst>
                <a:ext uri="{FF2B5EF4-FFF2-40B4-BE49-F238E27FC236}">
                  <a16:creationId xmlns:a16="http://schemas.microsoft.com/office/drawing/2014/main" id="{4AC409CD-9603-4A93-84A2-7F988524450F}"/>
                </a:ext>
              </a:extLst>
            </p:cNvPr>
            <p:cNvSpPr txBox="1"/>
            <p:nvPr/>
          </p:nvSpPr>
          <p:spPr>
            <a:xfrm>
              <a:off x="2212337" y="3184290"/>
              <a:ext cx="11673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en-GB" sz="1200">
                  <a:solidFill>
                    <a:srgbClr val="434343"/>
                  </a:solidFill>
                  <a:latin typeface="Roboto"/>
                  <a:ea typeface="Roboto"/>
                  <a:cs typeface="Roboto"/>
                  <a:sym typeface="Roboto"/>
                </a:rPr>
                <a:t>	</a:t>
              </a:r>
            </a:p>
            <a:p>
              <a:pPr marL="0" lvl="0" indent="0" algn="ctr" rtl="0">
                <a:spcBef>
                  <a:spcPts val="0"/>
                </a:spcBef>
                <a:spcAft>
                  <a:spcPts val="0"/>
                </a:spcAft>
                <a:buNone/>
              </a:pPr>
              <a:endParaRPr lang="en-GB" sz="1200">
                <a:solidFill>
                  <a:srgbClr val="434343"/>
                </a:solidFill>
                <a:latin typeface="Roboto"/>
                <a:ea typeface="Roboto"/>
                <a:cs typeface="Roboto"/>
                <a:sym typeface="Roboto"/>
              </a:endParaRPr>
            </a:p>
            <a:p>
              <a:pPr marL="0" lvl="0" indent="0" algn="ctr" rtl="0">
                <a:spcBef>
                  <a:spcPts val="0"/>
                </a:spcBef>
                <a:spcAft>
                  <a:spcPts val="0"/>
                </a:spcAft>
                <a:buNone/>
              </a:pPr>
              <a:endParaRPr lang="en-GB" sz="1200">
                <a:solidFill>
                  <a:srgbClr val="434343"/>
                </a:solidFill>
                <a:latin typeface="Roboto"/>
                <a:ea typeface="Roboto"/>
                <a:cs typeface="Roboto"/>
                <a:sym typeface="Roboto"/>
              </a:endParaRPr>
            </a:p>
            <a:p>
              <a:pPr marL="0" lvl="0" indent="0" algn="ctr" rtl="0">
                <a:spcBef>
                  <a:spcPts val="0"/>
                </a:spcBef>
                <a:spcAft>
                  <a:spcPts val="0"/>
                </a:spcAft>
                <a:buNone/>
              </a:pPr>
              <a:r>
                <a:rPr lang="en-GB" sz="1600">
                  <a:solidFill>
                    <a:srgbClr val="434343"/>
                  </a:solidFill>
                  <a:latin typeface="Roboto"/>
                  <a:ea typeface="Roboto"/>
                  <a:cs typeface="Roboto"/>
                  <a:sym typeface="Roboto"/>
                </a:rPr>
                <a:t>Chia tỷ lệ cho các tập dữ liệu lớn</a:t>
              </a:r>
              <a:endParaRPr sz="1200">
                <a:solidFill>
                  <a:srgbClr val="434343"/>
                </a:solidFill>
                <a:latin typeface="Roboto"/>
                <a:ea typeface="Roboto"/>
                <a:cs typeface="Roboto"/>
                <a:sym typeface="Roboto"/>
              </a:endParaRPr>
            </a:p>
          </p:txBody>
        </p:sp>
      </p:grpSp>
      <p:grpSp>
        <p:nvGrpSpPr>
          <p:cNvPr id="9" name="Google Shape;1233;p28">
            <a:extLst>
              <a:ext uri="{FF2B5EF4-FFF2-40B4-BE49-F238E27FC236}">
                <a16:creationId xmlns:a16="http://schemas.microsoft.com/office/drawing/2014/main" id="{B2169F4B-2E95-4FA0-AB74-61CC3092F73D}"/>
              </a:ext>
            </a:extLst>
          </p:cNvPr>
          <p:cNvGrpSpPr/>
          <p:nvPr/>
        </p:nvGrpSpPr>
        <p:grpSpPr>
          <a:xfrm>
            <a:off x="3342587" y="1468201"/>
            <a:ext cx="1291216" cy="2136696"/>
            <a:chOff x="3342590" y="1650745"/>
            <a:chExt cx="1291216" cy="2136696"/>
          </a:xfrm>
        </p:grpSpPr>
        <p:sp>
          <p:nvSpPr>
            <p:cNvPr id="10" name="Google Shape;1234;p28">
              <a:extLst>
                <a:ext uri="{FF2B5EF4-FFF2-40B4-BE49-F238E27FC236}">
                  <a16:creationId xmlns:a16="http://schemas.microsoft.com/office/drawing/2014/main" id="{EFFD55CF-0A69-4A4A-95F6-6F47B300FFC3}"/>
                </a:ext>
              </a:extLst>
            </p:cNvPr>
            <p:cNvSpPr/>
            <p:nvPr/>
          </p:nvSpPr>
          <p:spPr>
            <a:xfrm>
              <a:off x="3978451" y="2261200"/>
              <a:ext cx="11441" cy="704858"/>
            </a:xfrm>
            <a:custGeom>
              <a:avLst/>
              <a:gdLst/>
              <a:ahLst/>
              <a:cxnLst/>
              <a:rect l="l" t="t" r="r" b="b"/>
              <a:pathLst>
                <a:path w="322" h="19837" extrusionOk="0">
                  <a:moveTo>
                    <a:pt x="167" y="1"/>
                  </a:moveTo>
                  <a:cubicBezTo>
                    <a:pt x="72" y="1"/>
                    <a:pt x="0" y="72"/>
                    <a:pt x="0" y="156"/>
                  </a:cubicBezTo>
                  <a:lnTo>
                    <a:pt x="0" y="19682"/>
                  </a:lnTo>
                  <a:cubicBezTo>
                    <a:pt x="0" y="19765"/>
                    <a:pt x="72" y="19837"/>
                    <a:pt x="167" y="19837"/>
                  </a:cubicBezTo>
                  <a:cubicBezTo>
                    <a:pt x="250" y="19837"/>
                    <a:pt x="322" y="19765"/>
                    <a:pt x="322" y="19682"/>
                  </a:cubicBezTo>
                  <a:lnTo>
                    <a:pt x="322" y="156"/>
                  </a:lnTo>
                  <a:cubicBezTo>
                    <a:pt x="322" y="72"/>
                    <a:pt x="250" y="1"/>
                    <a:pt x="167"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grpSp>
          <p:nvGrpSpPr>
            <p:cNvPr id="11" name="Google Shape;1235;p28">
              <a:extLst>
                <a:ext uri="{FF2B5EF4-FFF2-40B4-BE49-F238E27FC236}">
                  <a16:creationId xmlns:a16="http://schemas.microsoft.com/office/drawing/2014/main" id="{92943218-1DAA-4F38-8FD3-CFD228B82C15}"/>
                </a:ext>
              </a:extLst>
            </p:cNvPr>
            <p:cNvGrpSpPr/>
            <p:nvPr/>
          </p:nvGrpSpPr>
          <p:grpSpPr>
            <a:xfrm>
              <a:off x="3826157" y="1650745"/>
              <a:ext cx="324092" cy="498805"/>
              <a:chOff x="3826157" y="1650745"/>
              <a:chExt cx="324092" cy="498805"/>
            </a:xfrm>
          </p:grpSpPr>
          <p:sp>
            <p:nvSpPr>
              <p:cNvPr id="15" name="Google Shape;1236;p28">
                <a:extLst>
                  <a:ext uri="{FF2B5EF4-FFF2-40B4-BE49-F238E27FC236}">
                    <a16:creationId xmlns:a16="http://schemas.microsoft.com/office/drawing/2014/main" id="{F3E5C8F9-97E1-4034-9A3C-15A8C56ADC67}"/>
                  </a:ext>
                </a:extLst>
              </p:cNvPr>
              <p:cNvSpPr/>
              <p:nvPr/>
            </p:nvSpPr>
            <p:spPr>
              <a:xfrm>
                <a:off x="3850248" y="1674446"/>
                <a:ext cx="275874" cy="275839"/>
              </a:xfrm>
              <a:custGeom>
                <a:avLst/>
                <a:gdLst/>
                <a:ahLst/>
                <a:cxnLst/>
                <a:rect l="l" t="t" r="r" b="b"/>
                <a:pathLst>
                  <a:path w="7764" h="7763" extrusionOk="0">
                    <a:moveTo>
                      <a:pt x="3882" y="226"/>
                    </a:moveTo>
                    <a:cubicBezTo>
                      <a:pt x="5906" y="226"/>
                      <a:pt x="7549" y="1869"/>
                      <a:pt x="7549" y="3881"/>
                    </a:cubicBezTo>
                    <a:cubicBezTo>
                      <a:pt x="7549" y="5906"/>
                      <a:pt x="5906" y="7549"/>
                      <a:pt x="3882" y="7549"/>
                    </a:cubicBezTo>
                    <a:cubicBezTo>
                      <a:pt x="1858" y="7549"/>
                      <a:pt x="215" y="5906"/>
                      <a:pt x="215" y="3881"/>
                    </a:cubicBezTo>
                    <a:cubicBezTo>
                      <a:pt x="215" y="1869"/>
                      <a:pt x="1858" y="226"/>
                      <a:pt x="3882" y="226"/>
                    </a:cubicBezTo>
                    <a:close/>
                    <a:moveTo>
                      <a:pt x="3882" y="0"/>
                    </a:moveTo>
                    <a:cubicBezTo>
                      <a:pt x="1739" y="0"/>
                      <a:pt x="1" y="1750"/>
                      <a:pt x="1" y="3881"/>
                    </a:cubicBezTo>
                    <a:cubicBezTo>
                      <a:pt x="1" y="6025"/>
                      <a:pt x="1739" y="7763"/>
                      <a:pt x="3882" y="7763"/>
                    </a:cubicBezTo>
                    <a:cubicBezTo>
                      <a:pt x="6025" y="7763"/>
                      <a:pt x="7764" y="6025"/>
                      <a:pt x="7764" y="3881"/>
                    </a:cubicBezTo>
                    <a:cubicBezTo>
                      <a:pt x="7764" y="1750"/>
                      <a:pt x="6025" y="0"/>
                      <a:pt x="3882" y="0"/>
                    </a:cubicBezTo>
                    <a:close/>
                  </a:path>
                </a:pathLst>
              </a:custGeom>
              <a:solidFill>
                <a:srgbClr val="869FB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16" name="Google Shape;1237;p28">
                <a:extLst>
                  <a:ext uri="{FF2B5EF4-FFF2-40B4-BE49-F238E27FC236}">
                    <a16:creationId xmlns:a16="http://schemas.microsoft.com/office/drawing/2014/main" id="{4F4F140A-5433-4ABE-946B-63B1BE1C5A5B}"/>
                  </a:ext>
                </a:extLst>
              </p:cNvPr>
              <p:cNvSpPr/>
              <p:nvPr/>
            </p:nvSpPr>
            <p:spPr>
              <a:xfrm>
                <a:off x="3826157" y="1650745"/>
                <a:ext cx="324092" cy="498805"/>
              </a:xfrm>
              <a:custGeom>
                <a:avLst/>
                <a:gdLst/>
                <a:ahLst/>
                <a:cxnLst/>
                <a:rect l="l" t="t" r="r" b="b"/>
                <a:pathLst>
                  <a:path w="9121" h="14038" extrusionOk="0">
                    <a:moveTo>
                      <a:pt x="4560" y="215"/>
                    </a:moveTo>
                    <a:cubicBezTo>
                      <a:pt x="6953" y="215"/>
                      <a:pt x="8894" y="2167"/>
                      <a:pt x="8894" y="4548"/>
                    </a:cubicBezTo>
                    <a:cubicBezTo>
                      <a:pt x="8894" y="6573"/>
                      <a:pt x="7501" y="8275"/>
                      <a:pt x="5620" y="8751"/>
                    </a:cubicBezTo>
                    <a:cubicBezTo>
                      <a:pt x="5548" y="8775"/>
                      <a:pt x="5477" y="8787"/>
                      <a:pt x="5405" y="8811"/>
                    </a:cubicBezTo>
                    <a:cubicBezTo>
                      <a:pt x="5132" y="8859"/>
                      <a:pt x="4846" y="8894"/>
                      <a:pt x="4560" y="8894"/>
                    </a:cubicBezTo>
                    <a:cubicBezTo>
                      <a:pt x="4274" y="8894"/>
                      <a:pt x="3989" y="8859"/>
                      <a:pt x="3715" y="8811"/>
                    </a:cubicBezTo>
                    <a:cubicBezTo>
                      <a:pt x="3643" y="8787"/>
                      <a:pt x="3572" y="8775"/>
                      <a:pt x="3489" y="8751"/>
                    </a:cubicBezTo>
                    <a:cubicBezTo>
                      <a:pt x="1619" y="8275"/>
                      <a:pt x="226" y="6573"/>
                      <a:pt x="226" y="4548"/>
                    </a:cubicBezTo>
                    <a:cubicBezTo>
                      <a:pt x="226" y="2167"/>
                      <a:pt x="2167" y="215"/>
                      <a:pt x="4560" y="215"/>
                    </a:cubicBezTo>
                    <a:close/>
                    <a:moveTo>
                      <a:pt x="5405" y="9025"/>
                    </a:moveTo>
                    <a:lnTo>
                      <a:pt x="5405" y="12978"/>
                    </a:lnTo>
                    <a:cubicBezTo>
                      <a:pt x="5405" y="13442"/>
                      <a:pt x="5024" y="13823"/>
                      <a:pt x="4560" y="13823"/>
                    </a:cubicBezTo>
                    <a:cubicBezTo>
                      <a:pt x="4096" y="13823"/>
                      <a:pt x="3715" y="13442"/>
                      <a:pt x="3715" y="12978"/>
                    </a:cubicBezTo>
                    <a:lnTo>
                      <a:pt x="3715" y="9025"/>
                    </a:lnTo>
                    <a:cubicBezTo>
                      <a:pt x="3989" y="9073"/>
                      <a:pt x="4274" y="9109"/>
                      <a:pt x="4560" y="9109"/>
                    </a:cubicBezTo>
                    <a:cubicBezTo>
                      <a:pt x="4846" y="9109"/>
                      <a:pt x="5132" y="9073"/>
                      <a:pt x="5405" y="9025"/>
                    </a:cubicBezTo>
                    <a:close/>
                    <a:moveTo>
                      <a:pt x="4560" y="0"/>
                    </a:moveTo>
                    <a:cubicBezTo>
                      <a:pt x="2048" y="0"/>
                      <a:pt x="0" y="2036"/>
                      <a:pt x="0" y="4548"/>
                    </a:cubicBezTo>
                    <a:cubicBezTo>
                      <a:pt x="0" y="6704"/>
                      <a:pt x="1500" y="8501"/>
                      <a:pt x="3489" y="8978"/>
                    </a:cubicBezTo>
                    <a:lnTo>
                      <a:pt x="3489" y="12978"/>
                    </a:lnTo>
                    <a:cubicBezTo>
                      <a:pt x="3489" y="13561"/>
                      <a:pt x="3977" y="14038"/>
                      <a:pt x="4560" y="14038"/>
                    </a:cubicBezTo>
                    <a:cubicBezTo>
                      <a:pt x="5144" y="14038"/>
                      <a:pt x="5620" y="13561"/>
                      <a:pt x="5620" y="12978"/>
                    </a:cubicBezTo>
                    <a:lnTo>
                      <a:pt x="5620" y="8978"/>
                    </a:lnTo>
                    <a:cubicBezTo>
                      <a:pt x="7620" y="8501"/>
                      <a:pt x="9120" y="6704"/>
                      <a:pt x="9120" y="4548"/>
                    </a:cubicBezTo>
                    <a:cubicBezTo>
                      <a:pt x="9120" y="2036"/>
                      <a:pt x="7072" y="0"/>
                      <a:pt x="4560" y="0"/>
                    </a:cubicBezTo>
                    <a:close/>
                  </a:path>
                </a:pathLst>
              </a:custGeom>
              <a:solidFill>
                <a:srgbClr val="869FB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17" name="Google Shape;1238;p28">
                <a:extLst>
                  <a:ext uri="{FF2B5EF4-FFF2-40B4-BE49-F238E27FC236}">
                    <a16:creationId xmlns:a16="http://schemas.microsoft.com/office/drawing/2014/main" id="{9E6FA4C8-D82A-401A-A1E3-FEE393860A37}"/>
                  </a:ext>
                </a:extLst>
              </p:cNvPr>
              <p:cNvSpPr/>
              <p:nvPr/>
            </p:nvSpPr>
            <p:spPr>
              <a:xfrm>
                <a:off x="4003821" y="1713781"/>
                <a:ext cx="104110" cy="183206"/>
              </a:xfrm>
              <a:custGeom>
                <a:avLst/>
                <a:gdLst/>
                <a:ahLst/>
                <a:cxnLst/>
                <a:rect l="l" t="t" r="r" b="b"/>
                <a:pathLst>
                  <a:path w="2930" h="5156" extrusionOk="0">
                    <a:moveTo>
                      <a:pt x="108" y="0"/>
                    </a:moveTo>
                    <a:cubicBezTo>
                      <a:pt x="48" y="0"/>
                      <a:pt x="1" y="48"/>
                      <a:pt x="1" y="107"/>
                    </a:cubicBezTo>
                    <a:cubicBezTo>
                      <a:pt x="1" y="167"/>
                      <a:pt x="48" y="215"/>
                      <a:pt x="108" y="215"/>
                    </a:cubicBezTo>
                    <a:cubicBezTo>
                      <a:pt x="822" y="215"/>
                      <a:pt x="1989" y="834"/>
                      <a:pt x="2299" y="2001"/>
                    </a:cubicBezTo>
                    <a:cubicBezTo>
                      <a:pt x="2691" y="3501"/>
                      <a:pt x="1977" y="4572"/>
                      <a:pt x="1489" y="4965"/>
                    </a:cubicBezTo>
                    <a:cubicBezTo>
                      <a:pt x="1441" y="5001"/>
                      <a:pt x="1441" y="5072"/>
                      <a:pt x="1477" y="5120"/>
                    </a:cubicBezTo>
                    <a:cubicBezTo>
                      <a:pt x="1501" y="5144"/>
                      <a:pt x="1525" y="5156"/>
                      <a:pt x="1560" y="5156"/>
                    </a:cubicBezTo>
                    <a:cubicBezTo>
                      <a:pt x="1584" y="5156"/>
                      <a:pt x="1608" y="5156"/>
                      <a:pt x="1632" y="5132"/>
                    </a:cubicBezTo>
                    <a:cubicBezTo>
                      <a:pt x="2156" y="4703"/>
                      <a:pt x="2930" y="3548"/>
                      <a:pt x="2501" y="1953"/>
                    </a:cubicBezTo>
                    <a:cubicBezTo>
                      <a:pt x="2168" y="679"/>
                      <a:pt x="894" y="0"/>
                      <a:pt x="108" y="0"/>
                    </a:cubicBezTo>
                    <a:close/>
                  </a:path>
                </a:pathLst>
              </a:custGeom>
              <a:solidFill>
                <a:srgbClr val="869FB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grpSp>
        <p:sp>
          <p:nvSpPr>
            <p:cNvPr id="12" name="Google Shape;1239;p28">
              <a:extLst>
                <a:ext uri="{FF2B5EF4-FFF2-40B4-BE49-F238E27FC236}">
                  <a16:creationId xmlns:a16="http://schemas.microsoft.com/office/drawing/2014/main" id="{023CE19B-A221-456B-8C58-ED160191F417}"/>
                </a:ext>
              </a:extLst>
            </p:cNvPr>
            <p:cNvSpPr/>
            <p:nvPr/>
          </p:nvSpPr>
          <p:spPr>
            <a:xfrm>
              <a:off x="3342590" y="2732081"/>
              <a:ext cx="1291216" cy="440034"/>
            </a:xfrm>
            <a:custGeom>
              <a:avLst/>
              <a:gdLst/>
              <a:ahLst/>
              <a:cxnLst/>
              <a:rect l="l" t="t" r="r" b="b"/>
              <a:pathLst>
                <a:path w="36339" h="12384" extrusionOk="0">
                  <a:moveTo>
                    <a:pt x="0" y="1"/>
                  </a:moveTo>
                  <a:lnTo>
                    <a:pt x="0" y="1358"/>
                  </a:lnTo>
                  <a:cubicBezTo>
                    <a:pt x="2417" y="1644"/>
                    <a:pt x="4298" y="3692"/>
                    <a:pt x="4298" y="6192"/>
                  </a:cubicBezTo>
                  <a:cubicBezTo>
                    <a:pt x="4298" y="8692"/>
                    <a:pt x="2417" y="10752"/>
                    <a:pt x="0" y="11038"/>
                  </a:cubicBezTo>
                  <a:lnTo>
                    <a:pt x="0" y="12383"/>
                  </a:lnTo>
                  <a:lnTo>
                    <a:pt x="32040" y="12383"/>
                  </a:lnTo>
                  <a:lnTo>
                    <a:pt x="32040" y="10502"/>
                  </a:lnTo>
                  <a:cubicBezTo>
                    <a:pt x="34409" y="10502"/>
                    <a:pt x="36338" y="8573"/>
                    <a:pt x="36338" y="6192"/>
                  </a:cubicBezTo>
                  <a:cubicBezTo>
                    <a:pt x="36338" y="3823"/>
                    <a:pt x="34409" y="1894"/>
                    <a:pt x="32040" y="1894"/>
                  </a:cubicBezTo>
                  <a:lnTo>
                    <a:pt x="32040" y="1"/>
                  </a:lnTo>
                  <a:close/>
                </a:path>
              </a:pathLst>
            </a:custGeom>
            <a:solidFill>
              <a:srgbClr val="869FB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en-GB" sz="2400" b="1">
                  <a:solidFill>
                    <a:srgbClr val="FFFFFF"/>
                  </a:solidFill>
                  <a:latin typeface="Fira Sans Extra Condensed Medium"/>
                  <a:ea typeface="Fira Sans Extra Condensed Medium"/>
                  <a:cs typeface="Fira Sans Extra Condensed Medium"/>
                  <a:sym typeface="Fira Sans Extra Condensed Medium"/>
                </a:rPr>
                <a:t>03</a:t>
              </a:r>
              <a:endParaRPr sz="2400" b="1">
                <a:solidFill>
                  <a:srgbClr val="FFFFFF"/>
                </a:solidFill>
                <a:latin typeface="Fira Sans Extra Condensed Medium"/>
                <a:ea typeface="Fira Sans Extra Condensed Medium"/>
                <a:cs typeface="Fira Sans Extra Condensed Medium"/>
                <a:sym typeface="Fira Sans Extra Condensed Medium"/>
              </a:endParaRPr>
            </a:p>
          </p:txBody>
        </p:sp>
        <p:sp>
          <p:nvSpPr>
            <p:cNvPr id="13" name="Google Shape;1240;p28">
              <a:extLst>
                <a:ext uri="{FF2B5EF4-FFF2-40B4-BE49-F238E27FC236}">
                  <a16:creationId xmlns:a16="http://schemas.microsoft.com/office/drawing/2014/main" id="{532FEE25-A967-42E2-BE1A-44C7515304D1}"/>
                </a:ext>
              </a:extLst>
            </p:cNvPr>
            <p:cNvSpPr/>
            <p:nvPr/>
          </p:nvSpPr>
          <p:spPr>
            <a:xfrm>
              <a:off x="3952654" y="2235403"/>
              <a:ext cx="63070" cy="63070"/>
            </a:xfrm>
            <a:custGeom>
              <a:avLst/>
              <a:gdLst/>
              <a:ahLst/>
              <a:cxnLst/>
              <a:rect l="l" t="t" r="r" b="b"/>
              <a:pathLst>
                <a:path w="1775" h="1775" extrusionOk="0">
                  <a:moveTo>
                    <a:pt x="893" y="1"/>
                  </a:moveTo>
                  <a:cubicBezTo>
                    <a:pt x="405" y="1"/>
                    <a:pt x="0" y="394"/>
                    <a:pt x="0" y="882"/>
                  </a:cubicBezTo>
                  <a:cubicBezTo>
                    <a:pt x="0" y="1382"/>
                    <a:pt x="405" y="1775"/>
                    <a:pt x="893" y="1775"/>
                  </a:cubicBezTo>
                  <a:cubicBezTo>
                    <a:pt x="1381" y="1775"/>
                    <a:pt x="1774" y="1382"/>
                    <a:pt x="1774" y="882"/>
                  </a:cubicBezTo>
                  <a:cubicBezTo>
                    <a:pt x="1774" y="394"/>
                    <a:pt x="1381" y="1"/>
                    <a:pt x="893"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14" name="Google Shape;1241;p28">
              <a:extLst>
                <a:ext uri="{FF2B5EF4-FFF2-40B4-BE49-F238E27FC236}">
                  <a16:creationId xmlns:a16="http://schemas.microsoft.com/office/drawing/2014/main" id="{2F7C3A23-51C6-4628-BA80-4C3F9D23C5C6}"/>
                </a:ext>
              </a:extLst>
            </p:cNvPr>
            <p:cNvSpPr txBox="1"/>
            <p:nvPr/>
          </p:nvSpPr>
          <p:spPr>
            <a:xfrm>
              <a:off x="3420171" y="3252541"/>
              <a:ext cx="1167300" cy="53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vi-VN" sz="1200">
                  <a:solidFill>
                    <a:srgbClr val="434343"/>
                  </a:solidFill>
                  <a:latin typeface="Roboto"/>
                  <a:ea typeface="Roboto"/>
                  <a:cs typeface="Roboto"/>
                  <a:sym typeface="Roboto"/>
                </a:rPr>
                <a:t>	</a:t>
              </a:r>
              <a:endParaRPr lang="en-US" sz="1200">
                <a:solidFill>
                  <a:srgbClr val="434343"/>
                </a:solidFill>
                <a:latin typeface="Roboto"/>
                <a:ea typeface="Roboto"/>
                <a:cs typeface="Roboto"/>
                <a:sym typeface="Roboto"/>
              </a:endParaRPr>
            </a:p>
            <a:p>
              <a:pPr marL="0" lvl="0" indent="0" algn="ctr" rtl="0">
                <a:spcBef>
                  <a:spcPts val="0"/>
                </a:spcBef>
                <a:spcAft>
                  <a:spcPts val="0"/>
                </a:spcAft>
                <a:buNone/>
              </a:pPr>
              <a:endParaRPr lang="en-US" sz="1200">
                <a:solidFill>
                  <a:srgbClr val="434343"/>
                </a:solidFill>
                <a:latin typeface="Roboto"/>
                <a:ea typeface="Roboto"/>
                <a:cs typeface="Roboto"/>
                <a:sym typeface="Roboto"/>
              </a:endParaRPr>
            </a:p>
            <a:p>
              <a:pPr marL="0" lvl="0" indent="0" algn="ctr" rtl="0">
                <a:spcBef>
                  <a:spcPts val="0"/>
                </a:spcBef>
                <a:spcAft>
                  <a:spcPts val="0"/>
                </a:spcAft>
                <a:buNone/>
              </a:pPr>
              <a:endParaRPr lang="en-US" sz="1200">
                <a:solidFill>
                  <a:srgbClr val="434343"/>
                </a:solidFill>
                <a:latin typeface="Roboto"/>
                <a:ea typeface="Roboto"/>
                <a:cs typeface="Roboto"/>
                <a:sym typeface="Roboto"/>
              </a:endParaRPr>
            </a:p>
            <a:p>
              <a:pPr marL="0" lvl="0" indent="0" algn="ctr" rtl="0">
                <a:spcBef>
                  <a:spcPts val="0"/>
                </a:spcBef>
                <a:spcAft>
                  <a:spcPts val="0"/>
                </a:spcAft>
                <a:buNone/>
              </a:pPr>
              <a:r>
                <a:rPr lang="vi-VN" sz="1600">
                  <a:solidFill>
                    <a:srgbClr val="434343"/>
                  </a:solidFill>
                  <a:latin typeface="Roboto"/>
                  <a:ea typeface="Roboto"/>
                  <a:cs typeface="Roboto"/>
                  <a:sym typeface="Roboto"/>
                </a:rPr>
                <a:t>Sự hội tụ của các nhóm được đảm bảo</a:t>
              </a:r>
              <a:endParaRPr sz="1200">
                <a:solidFill>
                  <a:srgbClr val="434343"/>
                </a:solidFill>
                <a:latin typeface="Roboto"/>
                <a:ea typeface="Roboto"/>
                <a:cs typeface="Roboto"/>
                <a:sym typeface="Roboto"/>
              </a:endParaRPr>
            </a:p>
          </p:txBody>
        </p:sp>
      </p:grpSp>
      <p:sp>
        <p:nvSpPr>
          <p:cNvPr id="77" name="TextBox 76">
            <a:extLst>
              <a:ext uri="{FF2B5EF4-FFF2-40B4-BE49-F238E27FC236}">
                <a16:creationId xmlns:a16="http://schemas.microsoft.com/office/drawing/2014/main" id="{5E4A6F9D-76BB-411A-9FF8-7097F411425C}"/>
              </a:ext>
            </a:extLst>
          </p:cNvPr>
          <p:cNvSpPr txBox="1"/>
          <p:nvPr/>
        </p:nvSpPr>
        <p:spPr>
          <a:xfrm>
            <a:off x="8339471" y="4520522"/>
            <a:ext cx="606055" cy="369332"/>
          </a:xfrm>
          <a:prstGeom prst="rect">
            <a:avLst/>
          </a:prstGeom>
          <a:noFill/>
        </p:spPr>
        <p:txBody>
          <a:bodyPr wrap="square">
            <a:spAutoFit/>
          </a:bodyPr>
          <a:lstStyle/>
          <a:p>
            <a:pPr marL="0" lvl="0" indent="0" algn="ctr" rtl="0">
              <a:spcBef>
                <a:spcPts val="0"/>
              </a:spcBef>
              <a:spcAft>
                <a:spcPts val="0"/>
              </a:spcAft>
              <a:buNone/>
            </a:pPr>
            <a:r>
              <a:rPr lang="en" sz="1800" b="1">
                <a:solidFill>
                  <a:srgbClr val="6AA84F"/>
                </a:solidFill>
                <a:latin typeface="Tahoma" panose="020B0604030504040204" pitchFamily="34" charset="0"/>
                <a:ea typeface="Tahoma" panose="020B0604030504040204" pitchFamily="34" charset="0"/>
                <a:cs typeface="Tahoma" panose="020B0604030504040204" pitchFamily="34" charset="0"/>
              </a:rPr>
              <a:t>18</a:t>
            </a:r>
          </a:p>
        </p:txBody>
      </p:sp>
    </p:spTree>
    <p:extLst>
      <p:ext uri="{BB962C8B-B14F-4D97-AF65-F5344CB8AC3E}">
        <p14:creationId xmlns:p14="http://schemas.microsoft.com/office/powerpoint/2010/main" val="334895497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1000"/>
                                        <p:tgtEl>
                                          <p:spTgt spid="4"/>
                                        </p:tgtEl>
                                      </p:cBhvr>
                                    </p:animEffect>
                                    <p:anim calcmode="lin" valueType="num">
                                      <p:cBhvr>
                                        <p:cTn id="34" dur="1000" fill="hold"/>
                                        <p:tgtEl>
                                          <p:spTgt spid="4"/>
                                        </p:tgtEl>
                                        <p:attrNameLst>
                                          <p:attrName>ppt_x</p:attrName>
                                        </p:attrNameLst>
                                      </p:cBhvr>
                                      <p:tavLst>
                                        <p:tav tm="0">
                                          <p:val>
                                            <p:strVal val="#ppt_x"/>
                                          </p:val>
                                        </p:tav>
                                        <p:tav tm="100000">
                                          <p:val>
                                            <p:strVal val="#ppt_x"/>
                                          </p:val>
                                        </p:tav>
                                      </p:tavLst>
                                    </p:anim>
                                    <p:anim calcmode="lin" valueType="num">
                                      <p:cBhvr>
                                        <p:cTn id="3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7" presetClass="entr" presetSubtype="0"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1000"/>
                                        <p:tgtEl>
                                          <p:spTgt spid="5"/>
                                        </p:tgtEl>
                                      </p:cBhvr>
                                    </p:animEffect>
                                    <p:anim calcmode="lin" valueType="num">
                                      <p:cBhvr>
                                        <p:cTn id="41" dur="1000" fill="hold"/>
                                        <p:tgtEl>
                                          <p:spTgt spid="5"/>
                                        </p:tgtEl>
                                        <p:attrNameLst>
                                          <p:attrName>ppt_x</p:attrName>
                                        </p:attrNameLst>
                                      </p:cBhvr>
                                      <p:tavLst>
                                        <p:tav tm="0">
                                          <p:val>
                                            <p:strVal val="#ppt_x"/>
                                          </p:val>
                                        </p:tav>
                                        <p:tav tm="100000">
                                          <p:val>
                                            <p:strVal val="#ppt_x"/>
                                          </p:val>
                                        </p:tav>
                                      </p:tavLst>
                                    </p:anim>
                                    <p:anim calcmode="lin" valueType="num">
                                      <p:cBhvr>
                                        <p:cTn id="4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1000"/>
                                        <p:tgtEl>
                                          <p:spTgt spid="6"/>
                                        </p:tgtEl>
                                      </p:cBhvr>
                                    </p:animEffect>
                                    <p:anim calcmode="lin" valueType="num">
                                      <p:cBhvr>
                                        <p:cTn id="48" dur="1000" fill="hold"/>
                                        <p:tgtEl>
                                          <p:spTgt spid="6"/>
                                        </p:tgtEl>
                                        <p:attrNameLst>
                                          <p:attrName>ppt_x</p:attrName>
                                        </p:attrNameLst>
                                      </p:cBhvr>
                                      <p:tavLst>
                                        <p:tav tm="0">
                                          <p:val>
                                            <p:strVal val="#ppt_x"/>
                                          </p:val>
                                        </p:tav>
                                        <p:tav tm="100000">
                                          <p:val>
                                            <p:strVal val="#ppt_x"/>
                                          </p:val>
                                        </p:tav>
                                      </p:tavLst>
                                    </p:anim>
                                    <p:anim calcmode="lin" valueType="num">
                                      <p:cBhvr>
                                        <p:cTn id="4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
        <p:cNvGrpSpPr/>
        <p:nvPr/>
      </p:nvGrpSpPr>
      <p:grpSpPr>
        <a:xfrm>
          <a:off x="0" y="0"/>
          <a:ext cx="0" cy="0"/>
          <a:chOff x="0" y="0"/>
          <a:chExt cx="0" cy="0"/>
        </a:xfrm>
      </p:grpSpPr>
      <p:pic>
        <p:nvPicPr>
          <p:cNvPr id="142" name="Google Shape;142;p34"/>
          <p:cNvPicPr preferRelativeResize="0"/>
          <p:nvPr/>
        </p:nvPicPr>
        <p:blipFill rotWithShape="1">
          <a:blip r:embed="rId4">
            <a:alphaModFix/>
          </a:blip>
          <a:srcRect t="5923" b="5923"/>
          <a:stretch/>
        </p:blipFill>
        <p:spPr>
          <a:xfrm rot="10800000">
            <a:off x="4800660" y="1475900"/>
            <a:ext cx="893851" cy="828475"/>
          </a:xfrm>
          <a:prstGeom prst="rect">
            <a:avLst/>
          </a:prstGeom>
          <a:noFill/>
          <a:ln>
            <a:noFill/>
          </a:ln>
        </p:spPr>
      </p:pic>
      <p:pic>
        <p:nvPicPr>
          <p:cNvPr id="143" name="Google Shape;143;p34"/>
          <p:cNvPicPr preferRelativeResize="0"/>
          <p:nvPr/>
        </p:nvPicPr>
        <p:blipFill rotWithShape="1">
          <a:blip r:embed="rId4">
            <a:alphaModFix/>
          </a:blip>
          <a:srcRect t="5798" b="5807"/>
          <a:stretch/>
        </p:blipFill>
        <p:spPr>
          <a:xfrm>
            <a:off x="823297" y="2977017"/>
            <a:ext cx="896112" cy="832857"/>
          </a:xfrm>
          <a:prstGeom prst="rect">
            <a:avLst/>
          </a:prstGeom>
          <a:noFill/>
          <a:ln>
            <a:noFill/>
          </a:ln>
        </p:spPr>
      </p:pic>
      <p:pic>
        <p:nvPicPr>
          <p:cNvPr id="144" name="Google Shape;144;p34"/>
          <p:cNvPicPr preferRelativeResize="0"/>
          <p:nvPr/>
        </p:nvPicPr>
        <p:blipFill rotWithShape="1">
          <a:blip r:embed="rId5">
            <a:alphaModFix/>
          </a:blip>
          <a:srcRect l="49" r="49"/>
          <a:stretch/>
        </p:blipFill>
        <p:spPr>
          <a:xfrm>
            <a:off x="880527" y="1527900"/>
            <a:ext cx="781650" cy="724475"/>
          </a:xfrm>
          <a:prstGeom prst="rect">
            <a:avLst/>
          </a:prstGeom>
          <a:noFill/>
          <a:ln>
            <a:noFill/>
          </a:ln>
        </p:spPr>
      </p:pic>
      <p:sp>
        <p:nvSpPr>
          <p:cNvPr id="145" name="Google Shape;145;p34"/>
          <p:cNvSpPr txBox="1">
            <a:spLocks noGrp="1"/>
          </p:cNvSpPr>
          <p:nvPr>
            <p:ph type="title"/>
          </p:nvPr>
        </p:nvSpPr>
        <p:spPr>
          <a:xfrm>
            <a:off x="726300" y="438312"/>
            <a:ext cx="769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AA84F"/>
                </a:solidFill>
              </a:rPr>
              <a:t>Danh mục báo cáo</a:t>
            </a:r>
            <a:endParaRPr>
              <a:solidFill>
                <a:srgbClr val="6AA84F"/>
              </a:solidFill>
            </a:endParaRPr>
          </a:p>
        </p:txBody>
      </p:sp>
      <p:sp>
        <p:nvSpPr>
          <p:cNvPr id="146" name="Google Shape;146;p34"/>
          <p:cNvSpPr txBox="1">
            <a:spLocks noGrp="1"/>
          </p:cNvSpPr>
          <p:nvPr>
            <p:ph type="subTitle" idx="3"/>
          </p:nvPr>
        </p:nvSpPr>
        <p:spPr>
          <a:xfrm>
            <a:off x="5702999" y="1412225"/>
            <a:ext cx="2534400" cy="39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rgbClr val="6AA84F"/>
                </a:solidFill>
              </a:rPr>
              <a:t>Thực thi Demo</a:t>
            </a:r>
            <a:endParaRPr>
              <a:solidFill>
                <a:srgbClr val="6AA84F"/>
              </a:solidFill>
            </a:endParaRPr>
          </a:p>
        </p:txBody>
      </p:sp>
      <p:sp>
        <p:nvSpPr>
          <p:cNvPr id="147" name="Google Shape;147;p34"/>
          <p:cNvSpPr txBox="1">
            <a:spLocks noGrp="1"/>
          </p:cNvSpPr>
          <p:nvPr>
            <p:ph type="subTitle" idx="4"/>
          </p:nvPr>
        </p:nvSpPr>
        <p:spPr>
          <a:xfrm>
            <a:off x="5702999" y="1778232"/>
            <a:ext cx="253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Tiến hành chạy chương trình minh họa</a:t>
            </a:r>
            <a:endParaRPr/>
          </a:p>
        </p:txBody>
      </p:sp>
      <p:sp>
        <p:nvSpPr>
          <p:cNvPr id="148" name="Google Shape;148;p34"/>
          <p:cNvSpPr txBox="1">
            <a:spLocks noGrp="1"/>
          </p:cNvSpPr>
          <p:nvPr>
            <p:ph type="subTitle" idx="1"/>
          </p:nvPr>
        </p:nvSpPr>
        <p:spPr>
          <a:xfrm>
            <a:off x="1745247" y="1411538"/>
            <a:ext cx="2663719" cy="39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a:solidFill>
                  <a:srgbClr val="6AA84F"/>
                </a:solidFill>
              </a:rPr>
              <a:t>Tổng quan về báo cáo</a:t>
            </a:r>
            <a:endParaRPr>
              <a:solidFill>
                <a:srgbClr val="6AA84F"/>
              </a:solidFill>
            </a:endParaRPr>
          </a:p>
        </p:txBody>
      </p:sp>
      <p:sp>
        <p:nvSpPr>
          <p:cNvPr id="149" name="Google Shape;149;p34"/>
          <p:cNvSpPr txBox="1">
            <a:spLocks noGrp="1"/>
          </p:cNvSpPr>
          <p:nvPr>
            <p:ph type="subTitle" idx="2"/>
          </p:nvPr>
        </p:nvSpPr>
        <p:spPr>
          <a:xfrm>
            <a:off x="1745248" y="1777425"/>
            <a:ext cx="253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Giới thiệu về đề tài thực hiện</a:t>
            </a:r>
            <a:endParaRPr/>
          </a:p>
        </p:txBody>
      </p:sp>
      <p:sp>
        <p:nvSpPr>
          <p:cNvPr id="150" name="Google Shape;150;p34"/>
          <p:cNvSpPr txBox="1">
            <a:spLocks noGrp="1"/>
          </p:cNvSpPr>
          <p:nvPr>
            <p:ph type="subTitle" idx="5"/>
          </p:nvPr>
        </p:nvSpPr>
        <p:spPr>
          <a:xfrm>
            <a:off x="1745249" y="2903150"/>
            <a:ext cx="2534400" cy="39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rgbClr val="6AA84F"/>
                </a:solidFill>
              </a:rPr>
              <a:t>Cơ sở lý thuyết</a:t>
            </a:r>
            <a:endParaRPr>
              <a:solidFill>
                <a:srgbClr val="6AA84F"/>
              </a:solidFill>
            </a:endParaRPr>
          </a:p>
        </p:txBody>
      </p:sp>
      <p:sp>
        <p:nvSpPr>
          <p:cNvPr id="151" name="Google Shape;151;p34"/>
          <p:cNvSpPr txBox="1">
            <a:spLocks noGrp="1"/>
          </p:cNvSpPr>
          <p:nvPr>
            <p:ph type="subTitle" idx="6"/>
          </p:nvPr>
        </p:nvSpPr>
        <p:spPr>
          <a:xfrm>
            <a:off x="1745249" y="3268450"/>
            <a:ext cx="253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Các nội dung lý thuyết về thuật toán K-Means</a:t>
            </a:r>
            <a:endParaRPr/>
          </a:p>
        </p:txBody>
      </p:sp>
      <p:sp>
        <p:nvSpPr>
          <p:cNvPr id="152" name="Google Shape;152;p34"/>
          <p:cNvSpPr txBox="1">
            <a:spLocks noGrp="1"/>
          </p:cNvSpPr>
          <p:nvPr>
            <p:ph type="title" idx="7"/>
          </p:nvPr>
        </p:nvSpPr>
        <p:spPr>
          <a:xfrm>
            <a:off x="988753" y="1603788"/>
            <a:ext cx="5652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6AA84F"/>
                </a:solidFill>
              </a:rPr>
              <a:t>01</a:t>
            </a:r>
            <a:endParaRPr>
              <a:solidFill>
                <a:srgbClr val="6AA84F"/>
              </a:solidFill>
            </a:endParaRPr>
          </a:p>
        </p:txBody>
      </p:sp>
      <p:sp>
        <p:nvSpPr>
          <p:cNvPr id="153" name="Google Shape;153;p34"/>
          <p:cNvSpPr txBox="1">
            <a:spLocks noGrp="1"/>
          </p:cNvSpPr>
          <p:nvPr>
            <p:ph type="subTitle" idx="13"/>
          </p:nvPr>
        </p:nvSpPr>
        <p:spPr>
          <a:xfrm>
            <a:off x="5703009" y="2903150"/>
            <a:ext cx="2534400" cy="39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rgbClr val="6AA84F"/>
                </a:solidFill>
              </a:rPr>
              <a:t>Tổng kết</a:t>
            </a:r>
            <a:endParaRPr>
              <a:solidFill>
                <a:srgbClr val="6AA84F"/>
              </a:solidFill>
            </a:endParaRPr>
          </a:p>
        </p:txBody>
      </p:sp>
      <p:sp>
        <p:nvSpPr>
          <p:cNvPr id="154" name="Google Shape;154;p34"/>
          <p:cNvSpPr txBox="1">
            <a:spLocks noGrp="1"/>
          </p:cNvSpPr>
          <p:nvPr>
            <p:ph type="subTitle" idx="14"/>
          </p:nvPr>
        </p:nvSpPr>
        <p:spPr>
          <a:xfrm>
            <a:off x="5703009" y="3268461"/>
            <a:ext cx="253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Tổng kết cho báo cáo</a:t>
            </a:r>
            <a:endParaRPr/>
          </a:p>
        </p:txBody>
      </p:sp>
      <p:sp>
        <p:nvSpPr>
          <p:cNvPr id="155" name="Google Shape;155;p34"/>
          <p:cNvSpPr txBox="1">
            <a:spLocks noGrp="1"/>
          </p:cNvSpPr>
          <p:nvPr>
            <p:ph type="title" idx="9"/>
          </p:nvPr>
        </p:nvSpPr>
        <p:spPr>
          <a:xfrm>
            <a:off x="947353" y="3107095"/>
            <a:ext cx="648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6AA84F"/>
                </a:solidFill>
              </a:rPr>
              <a:t>02</a:t>
            </a:r>
            <a:endParaRPr>
              <a:solidFill>
                <a:srgbClr val="6AA84F"/>
              </a:solidFill>
            </a:endParaRPr>
          </a:p>
        </p:txBody>
      </p:sp>
      <p:sp>
        <p:nvSpPr>
          <p:cNvPr id="156" name="Google Shape;156;p34"/>
          <p:cNvSpPr txBox="1">
            <a:spLocks noGrp="1"/>
          </p:cNvSpPr>
          <p:nvPr>
            <p:ph type="title" idx="8"/>
          </p:nvPr>
        </p:nvSpPr>
        <p:spPr>
          <a:xfrm>
            <a:off x="4947136" y="1603788"/>
            <a:ext cx="600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6AA84F"/>
                </a:solidFill>
              </a:rPr>
              <a:t>03</a:t>
            </a:r>
            <a:endParaRPr>
              <a:solidFill>
                <a:srgbClr val="6AA84F"/>
              </a:solidFill>
            </a:endParaRPr>
          </a:p>
        </p:txBody>
      </p:sp>
      <p:pic>
        <p:nvPicPr>
          <p:cNvPr id="157" name="Google Shape;157;p34"/>
          <p:cNvPicPr preferRelativeResize="0"/>
          <p:nvPr/>
        </p:nvPicPr>
        <p:blipFill rotWithShape="1">
          <a:blip r:embed="rId6">
            <a:alphaModFix/>
          </a:blip>
          <a:srcRect t="129" b="119"/>
          <a:stretch/>
        </p:blipFill>
        <p:spPr>
          <a:xfrm rot="10800000">
            <a:off x="4858966" y="3033612"/>
            <a:ext cx="777240" cy="719666"/>
          </a:xfrm>
          <a:prstGeom prst="rect">
            <a:avLst/>
          </a:prstGeom>
          <a:noFill/>
          <a:ln>
            <a:noFill/>
          </a:ln>
        </p:spPr>
      </p:pic>
      <p:sp>
        <p:nvSpPr>
          <p:cNvPr id="158" name="Google Shape;158;p34"/>
          <p:cNvSpPr txBox="1">
            <a:spLocks noGrp="1"/>
          </p:cNvSpPr>
          <p:nvPr>
            <p:ph type="title" idx="15"/>
          </p:nvPr>
        </p:nvSpPr>
        <p:spPr>
          <a:xfrm>
            <a:off x="4923586" y="3107095"/>
            <a:ext cx="648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AA84F"/>
                </a:solidFill>
              </a:rPr>
              <a:t>04</a:t>
            </a:r>
            <a:endParaRPr>
              <a:solidFill>
                <a:srgbClr val="6AA84F"/>
              </a:solidFill>
            </a:endParaRPr>
          </a:p>
        </p:txBody>
      </p:sp>
      <p:sp>
        <p:nvSpPr>
          <p:cNvPr id="20" name="TextBox 19">
            <a:extLst>
              <a:ext uri="{FF2B5EF4-FFF2-40B4-BE49-F238E27FC236}">
                <a16:creationId xmlns:a16="http://schemas.microsoft.com/office/drawing/2014/main" id="{662F7543-68E8-47C5-BDF2-5BE7259EA72E}"/>
              </a:ext>
            </a:extLst>
          </p:cNvPr>
          <p:cNvSpPr txBox="1"/>
          <p:nvPr/>
        </p:nvSpPr>
        <p:spPr>
          <a:xfrm>
            <a:off x="8339471" y="4520522"/>
            <a:ext cx="606055" cy="369332"/>
          </a:xfrm>
          <a:prstGeom prst="rect">
            <a:avLst/>
          </a:prstGeom>
          <a:noFill/>
        </p:spPr>
        <p:txBody>
          <a:bodyPr wrap="square">
            <a:spAutoFit/>
          </a:bodyPr>
          <a:lstStyle/>
          <a:p>
            <a:pPr marL="0" lvl="0" indent="0" algn="ctr" rtl="0">
              <a:spcBef>
                <a:spcPts val="0"/>
              </a:spcBef>
              <a:spcAft>
                <a:spcPts val="0"/>
              </a:spcAft>
              <a:buNone/>
            </a:pPr>
            <a:r>
              <a:rPr lang="en" sz="1800" b="1">
                <a:solidFill>
                  <a:srgbClr val="6AA84F"/>
                </a:solidFill>
                <a:latin typeface="Tahoma" panose="020B0604030504040204" pitchFamily="34" charset="0"/>
                <a:ea typeface="Tahoma" panose="020B0604030504040204" pitchFamily="34" charset="0"/>
                <a:cs typeface="Tahoma" panose="020B0604030504040204" pitchFamily="34" charset="0"/>
              </a:rPr>
              <a:t>01</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4"/>
                                        </p:tgtEl>
                                        <p:attrNameLst>
                                          <p:attrName>style.visibility</p:attrName>
                                        </p:attrNameLst>
                                      </p:cBhvr>
                                      <p:to>
                                        <p:strVal val="visible"/>
                                      </p:to>
                                    </p:set>
                                    <p:anim calcmode="lin" valueType="num">
                                      <p:cBhvr additive="base">
                                        <p:cTn id="7" dur="500" fill="hold"/>
                                        <p:tgtEl>
                                          <p:spTgt spid="144"/>
                                        </p:tgtEl>
                                        <p:attrNameLst>
                                          <p:attrName>ppt_x</p:attrName>
                                        </p:attrNameLst>
                                      </p:cBhvr>
                                      <p:tavLst>
                                        <p:tav tm="0">
                                          <p:val>
                                            <p:strVal val="#ppt_x"/>
                                          </p:val>
                                        </p:tav>
                                        <p:tav tm="100000">
                                          <p:val>
                                            <p:strVal val="#ppt_x"/>
                                          </p:val>
                                        </p:tav>
                                      </p:tavLst>
                                    </p:anim>
                                    <p:anim calcmode="lin" valueType="num">
                                      <p:cBhvr additive="base">
                                        <p:cTn id="8" dur="500" fill="hold"/>
                                        <p:tgtEl>
                                          <p:spTgt spid="14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8">
                                            <p:txEl>
                                              <p:pRg st="0" end="0"/>
                                            </p:txEl>
                                          </p:spTgt>
                                        </p:tgtEl>
                                        <p:attrNameLst>
                                          <p:attrName>style.visibility</p:attrName>
                                        </p:attrNameLst>
                                      </p:cBhvr>
                                      <p:to>
                                        <p:strVal val="visible"/>
                                      </p:to>
                                    </p:set>
                                    <p:anim calcmode="lin" valueType="num">
                                      <p:cBhvr additive="base">
                                        <p:cTn id="11"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48">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9">
                                            <p:txEl>
                                              <p:pRg st="0" end="0"/>
                                            </p:txEl>
                                          </p:spTgt>
                                        </p:tgtEl>
                                        <p:attrNameLst>
                                          <p:attrName>style.visibility</p:attrName>
                                        </p:attrNameLst>
                                      </p:cBhvr>
                                      <p:to>
                                        <p:strVal val="visible"/>
                                      </p:to>
                                    </p:set>
                                    <p:anim calcmode="lin" valueType="num">
                                      <p:cBhvr additive="base">
                                        <p:cTn id="15" dur="500" fill="hold"/>
                                        <p:tgtEl>
                                          <p:spTgt spid="149">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49">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52"/>
                                        </p:tgtEl>
                                        <p:attrNameLst>
                                          <p:attrName>style.visibility</p:attrName>
                                        </p:attrNameLst>
                                      </p:cBhvr>
                                      <p:to>
                                        <p:strVal val="visible"/>
                                      </p:to>
                                    </p:set>
                                    <p:anim calcmode="lin" valueType="num">
                                      <p:cBhvr additive="base">
                                        <p:cTn id="19" dur="500" fill="hold"/>
                                        <p:tgtEl>
                                          <p:spTgt spid="152"/>
                                        </p:tgtEl>
                                        <p:attrNameLst>
                                          <p:attrName>ppt_x</p:attrName>
                                        </p:attrNameLst>
                                      </p:cBhvr>
                                      <p:tavLst>
                                        <p:tav tm="0">
                                          <p:val>
                                            <p:strVal val="#ppt_x"/>
                                          </p:val>
                                        </p:tav>
                                        <p:tav tm="100000">
                                          <p:val>
                                            <p:strVal val="#ppt_x"/>
                                          </p:val>
                                        </p:tav>
                                      </p:tavLst>
                                    </p:anim>
                                    <p:anim calcmode="lin" valueType="num">
                                      <p:cBhvr additive="base">
                                        <p:cTn id="20" dur="500" fill="hold"/>
                                        <p:tgtEl>
                                          <p:spTgt spid="15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3"/>
                                        </p:tgtEl>
                                        <p:attrNameLst>
                                          <p:attrName>style.visibility</p:attrName>
                                        </p:attrNameLst>
                                      </p:cBhvr>
                                      <p:to>
                                        <p:strVal val="visible"/>
                                      </p:to>
                                    </p:set>
                                    <p:anim calcmode="lin" valueType="num">
                                      <p:cBhvr additive="base">
                                        <p:cTn id="25" dur="500" fill="hold"/>
                                        <p:tgtEl>
                                          <p:spTgt spid="143"/>
                                        </p:tgtEl>
                                        <p:attrNameLst>
                                          <p:attrName>ppt_x</p:attrName>
                                        </p:attrNameLst>
                                      </p:cBhvr>
                                      <p:tavLst>
                                        <p:tav tm="0">
                                          <p:val>
                                            <p:strVal val="#ppt_x"/>
                                          </p:val>
                                        </p:tav>
                                        <p:tav tm="100000">
                                          <p:val>
                                            <p:strVal val="#ppt_x"/>
                                          </p:val>
                                        </p:tav>
                                      </p:tavLst>
                                    </p:anim>
                                    <p:anim calcmode="lin" valueType="num">
                                      <p:cBhvr additive="base">
                                        <p:cTn id="26" dur="500" fill="hold"/>
                                        <p:tgtEl>
                                          <p:spTgt spid="14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50">
                                            <p:txEl>
                                              <p:pRg st="0" end="0"/>
                                            </p:txEl>
                                          </p:spTgt>
                                        </p:tgtEl>
                                        <p:attrNameLst>
                                          <p:attrName>style.visibility</p:attrName>
                                        </p:attrNameLst>
                                      </p:cBhvr>
                                      <p:to>
                                        <p:strVal val="visible"/>
                                      </p:to>
                                    </p:set>
                                    <p:anim calcmode="lin" valueType="num">
                                      <p:cBhvr additive="base">
                                        <p:cTn id="29" dur="500" fill="hold"/>
                                        <p:tgtEl>
                                          <p:spTgt spid="150">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50">
                                            <p:txEl>
                                              <p:pRg st="0" end="0"/>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51">
                                            <p:txEl>
                                              <p:pRg st="0" end="0"/>
                                            </p:txEl>
                                          </p:spTgt>
                                        </p:tgtEl>
                                        <p:attrNameLst>
                                          <p:attrName>style.visibility</p:attrName>
                                        </p:attrNameLst>
                                      </p:cBhvr>
                                      <p:to>
                                        <p:strVal val="visible"/>
                                      </p:to>
                                    </p:set>
                                    <p:anim calcmode="lin" valueType="num">
                                      <p:cBhvr additive="base">
                                        <p:cTn id="33" dur="500" fill="hold"/>
                                        <p:tgtEl>
                                          <p:spTgt spid="151">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51">
                                            <p:txEl>
                                              <p:pRg st="0" end="0"/>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55"/>
                                        </p:tgtEl>
                                        <p:attrNameLst>
                                          <p:attrName>style.visibility</p:attrName>
                                        </p:attrNameLst>
                                      </p:cBhvr>
                                      <p:to>
                                        <p:strVal val="visible"/>
                                      </p:to>
                                    </p:set>
                                    <p:anim calcmode="lin" valueType="num">
                                      <p:cBhvr additive="base">
                                        <p:cTn id="37" dur="500" fill="hold"/>
                                        <p:tgtEl>
                                          <p:spTgt spid="155"/>
                                        </p:tgtEl>
                                        <p:attrNameLst>
                                          <p:attrName>ppt_x</p:attrName>
                                        </p:attrNameLst>
                                      </p:cBhvr>
                                      <p:tavLst>
                                        <p:tav tm="0">
                                          <p:val>
                                            <p:strVal val="#ppt_x"/>
                                          </p:val>
                                        </p:tav>
                                        <p:tav tm="100000">
                                          <p:val>
                                            <p:strVal val="#ppt_x"/>
                                          </p:val>
                                        </p:tav>
                                      </p:tavLst>
                                    </p:anim>
                                    <p:anim calcmode="lin" valueType="num">
                                      <p:cBhvr additive="base">
                                        <p:cTn id="38" dur="500" fill="hold"/>
                                        <p:tgtEl>
                                          <p:spTgt spid="15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42"/>
                                        </p:tgtEl>
                                        <p:attrNameLst>
                                          <p:attrName>style.visibility</p:attrName>
                                        </p:attrNameLst>
                                      </p:cBhvr>
                                      <p:to>
                                        <p:strVal val="visible"/>
                                      </p:to>
                                    </p:set>
                                    <p:anim calcmode="lin" valueType="num">
                                      <p:cBhvr additive="base">
                                        <p:cTn id="43" dur="500" fill="hold"/>
                                        <p:tgtEl>
                                          <p:spTgt spid="142"/>
                                        </p:tgtEl>
                                        <p:attrNameLst>
                                          <p:attrName>ppt_x</p:attrName>
                                        </p:attrNameLst>
                                      </p:cBhvr>
                                      <p:tavLst>
                                        <p:tav tm="0">
                                          <p:val>
                                            <p:strVal val="#ppt_x"/>
                                          </p:val>
                                        </p:tav>
                                        <p:tav tm="100000">
                                          <p:val>
                                            <p:strVal val="#ppt_x"/>
                                          </p:val>
                                        </p:tav>
                                      </p:tavLst>
                                    </p:anim>
                                    <p:anim calcmode="lin" valueType="num">
                                      <p:cBhvr additive="base">
                                        <p:cTn id="44" dur="500" fill="hold"/>
                                        <p:tgtEl>
                                          <p:spTgt spid="142"/>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46">
                                            <p:txEl>
                                              <p:pRg st="0" end="0"/>
                                            </p:txEl>
                                          </p:spTgt>
                                        </p:tgtEl>
                                        <p:attrNameLst>
                                          <p:attrName>style.visibility</p:attrName>
                                        </p:attrNameLst>
                                      </p:cBhvr>
                                      <p:to>
                                        <p:strVal val="visible"/>
                                      </p:to>
                                    </p:set>
                                    <p:anim calcmode="lin" valueType="num">
                                      <p:cBhvr additive="base">
                                        <p:cTn id="47" dur="500" fill="hold"/>
                                        <p:tgtEl>
                                          <p:spTgt spid="146">
                                            <p:txEl>
                                              <p:pRg st="0" end="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46">
                                            <p:txEl>
                                              <p:pRg st="0" end="0"/>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47">
                                            <p:txEl>
                                              <p:pRg st="0" end="0"/>
                                            </p:txEl>
                                          </p:spTgt>
                                        </p:tgtEl>
                                        <p:attrNameLst>
                                          <p:attrName>style.visibility</p:attrName>
                                        </p:attrNameLst>
                                      </p:cBhvr>
                                      <p:to>
                                        <p:strVal val="visible"/>
                                      </p:to>
                                    </p:set>
                                    <p:anim calcmode="lin" valueType="num">
                                      <p:cBhvr additive="base">
                                        <p:cTn id="51" dur="500" fill="hold"/>
                                        <p:tgtEl>
                                          <p:spTgt spid="147">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47">
                                            <p:txEl>
                                              <p:pRg st="0" end="0"/>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56"/>
                                        </p:tgtEl>
                                        <p:attrNameLst>
                                          <p:attrName>style.visibility</p:attrName>
                                        </p:attrNameLst>
                                      </p:cBhvr>
                                      <p:to>
                                        <p:strVal val="visible"/>
                                      </p:to>
                                    </p:set>
                                    <p:anim calcmode="lin" valueType="num">
                                      <p:cBhvr additive="base">
                                        <p:cTn id="55" dur="500" fill="hold"/>
                                        <p:tgtEl>
                                          <p:spTgt spid="156"/>
                                        </p:tgtEl>
                                        <p:attrNameLst>
                                          <p:attrName>ppt_x</p:attrName>
                                        </p:attrNameLst>
                                      </p:cBhvr>
                                      <p:tavLst>
                                        <p:tav tm="0">
                                          <p:val>
                                            <p:strVal val="#ppt_x"/>
                                          </p:val>
                                        </p:tav>
                                        <p:tav tm="100000">
                                          <p:val>
                                            <p:strVal val="#ppt_x"/>
                                          </p:val>
                                        </p:tav>
                                      </p:tavLst>
                                    </p:anim>
                                    <p:anim calcmode="lin" valueType="num">
                                      <p:cBhvr additive="base">
                                        <p:cTn id="56" dur="500" fill="hold"/>
                                        <p:tgtEl>
                                          <p:spTgt spid="15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53">
                                            <p:txEl>
                                              <p:pRg st="0" end="0"/>
                                            </p:txEl>
                                          </p:spTgt>
                                        </p:tgtEl>
                                        <p:attrNameLst>
                                          <p:attrName>style.visibility</p:attrName>
                                        </p:attrNameLst>
                                      </p:cBhvr>
                                      <p:to>
                                        <p:strVal val="visible"/>
                                      </p:to>
                                    </p:set>
                                    <p:anim calcmode="lin" valueType="num">
                                      <p:cBhvr additive="base">
                                        <p:cTn id="61" dur="500" fill="hold"/>
                                        <p:tgtEl>
                                          <p:spTgt spid="153">
                                            <p:txEl>
                                              <p:pRg st="0" end="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53">
                                            <p:txEl>
                                              <p:pRg st="0" end="0"/>
                                            </p:txEl>
                                          </p:spTgt>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54">
                                            <p:txEl>
                                              <p:pRg st="0" end="0"/>
                                            </p:txEl>
                                          </p:spTgt>
                                        </p:tgtEl>
                                        <p:attrNameLst>
                                          <p:attrName>style.visibility</p:attrName>
                                        </p:attrNameLst>
                                      </p:cBhvr>
                                      <p:to>
                                        <p:strVal val="visible"/>
                                      </p:to>
                                    </p:set>
                                    <p:anim calcmode="lin" valueType="num">
                                      <p:cBhvr additive="base">
                                        <p:cTn id="65" dur="500" fill="hold"/>
                                        <p:tgtEl>
                                          <p:spTgt spid="154">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154">
                                            <p:txEl>
                                              <p:pRg st="0" end="0"/>
                                            </p:txEl>
                                          </p:spTgt>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157"/>
                                        </p:tgtEl>
                                        <p:attrNameLst>
                                          <p:attrName>style.visibility</p:attrName>
                                        </p:attrNameLst>
                                      </p:cBhvr>
                                      <p:to>
                                        <p:strVal val="visible"/>
                                      </p:to>
                                    </p:set>
                                    <p:anim calcmode="lin" valueType="num">
                                      <p:cBhvr additive="base">
                                        <p:cTn id="69" dur="500" fill="hold"/>
                                        <p:tgtEl>
                                          <p:spTgt spid="157"/>
                                        </p:tgtEl>
                                        <p:attrNameLst>
                                          <p:attrName>ppt_x</p:attrName>
                                        </p:attrNameLst>
                                      </p:cBhvr>
                                      <p:tavLst>
                                        <p:tav tm="0">
                                          <p:val>
                                            <p:strVal val="#ppt_x"/>
                                          </p:val>
                                        </p:tav>
                                        <p:tav tm="100000">
                                          <p:val>
                                            <p:strVal val="#ppt_x"/>
                                          </p:val>
                                        </p:tav>
                                      </p:tavLst>
                                    </p:anim>
                                    <p:anim calcmode="lin" valueType="num">
                                      <p:cBhvr additive="base">
                                        <p:cTn id="70" dur="500" fill="hold"/>
                                        <p:tgtEl>
                                          <p:spTgt spid="157"/>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158"/>
                                        </p:tgtEl>
                                        <p:attrNameLst>
                                          <p:attrName>style.visibility</p:attrName>
                                        </p:attrNameLst>
                                      </p:cBhvr>
                                      <p:to>
                                        <p:strVal val="visible"/>
                                      </p:to>
                                    </p:set>
                                    <p:anim calcmode="lin" valueType="num">
                                      <p:cBhvr additive="base">
                                        <p:cTn id="73" dur="500" fill="hold"/>
                                        <p:tgtEl>
                                          <p:spTgt spid="158"/>
                                        </p:tgtEl>
                                        <p:attrNameLst>
                                          <p:attrName>ppt_x</p:attrName>
                                        </p:attrNameLst>
                                      </p:cBhvr>
                                      <p:tavLst>
                                        <p:tav tm="0">
                                          <p:val>
                                            <p:strVal val="#ppt_x"/>
                                          </p:val>
                                        </p:tav>
                                        <p:tav tm="100000">
                                          <p:val>
                                            <p:strVal val="#ppt_x"/>
                                          </p:val>
                                        </p:tav>
                                      </p:tavLst>
                                    </p:anim>
                                    <p:anim calcmode="lin" valueType="num">
                                      <p:cBhvr additive="base">
                                        <p:cTn id="74" dur="500" fill="hold"/>
                                        <p:tgtEl>
                                          <p:spTgt spid="1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bldP spid="147" grpId="0" build="p"/>
      <p:bldP spid="148" grpId="0" build="p"/>
      <p:bldP spid="149" grpId="0" build="p"/>
      <p:bldP spid="150" grpId="0" build="p"/>
      <p:bldP spid="151" grpId="0" build="p"/>
      <p:bldP spid="152" grpId="0"/>
      <p:bldP spid="153" grpId="0" build="p"/>
      <p:bldP spid="154" grpId="0" build="p"/>
      <p:bldP spid="155" grpId="0"/>
      <p:bldP spid="156" grpId="0"/>
      <p:bldP spid="15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A9C1C-FBCB-46AD-9F58-5A42282F4469}"/>
              </a:ext>
            </a:extLst>
          </p:cNvPr>
          <p:cNvSpPr>
            <a:spLocks noGrp="1"/>
          </p:cNvSpPr>
          <p:nvPr>
            <p:ph type="title"/>
          </p:nvPr>
        </p:nvSpPr>
        <p:spPr/>
        <p:txBody>
          <a:bodyPr/>
          <a:lstStyle/>
          <a:p>
            <a:r>
              <a:rPr lang="en-US"/>
              <a:t>Nhược điểm của K-Means</a:t>
            </a:r>
            <a:endParaRPr lang="en-GB"/>
          </a:p>
        </p:txBody>
      </p:sp>
      <p:grpSp>
        <p:nvGrpSpPr>
          <p:cNvPr id="109" name="Google Shape;8674;p75">
            <a:extLst>
              <a:ext uri="{FF2B5EF4-FFF2-40B4-BE49-F238E27FC236}">
                <a16:creationId xmlns:a16="http://schemas.microsoft.com/office/drawing/2014/main" id="{8A831775-F28C-4275-88C7-60C60B1C8B92}"/>
              </a:ext>
            </a:extLst>
          </p:cNvPr>
          <p:cNvGrpSpPr/>
          <p:nvPr/>
        </p:nvGrpSpPr>
        <p:grpSpPr>
          <a:xfrm>
            <a:off x="414669" y="1308722"/>
            <a:ext cx="2534094" cy="2660765"/>
            <a:chOff x="951975" y="315800"/>
            <a:chExt cx="5860325" cy="4933550"/>
          </a:xfrm>
        </p:grpSpPr>
        <p:sp>
          <p:nvSpPr>
            <p:cNvPr id="110" name="Google Shape;8675;p75">
              <a:extLst>
                <a:ext uri="{FF2B5EF4-FFF2-40B4-BE49-F238E27FC236}">
                  <a16:creationId xmlns:a16="http://schemas.microsoft.com/office/drawing/2014/main" id="{A20F5267-5D85-4A48-87C9-9A9BABB6E26E}"/>
                </a:ext>
              </a:extLst>
            </p:cNvPr>
            <p:cNvSpPr/>
            <p:nvPr/>
          </p:nvSpPr>
          <p:spPr>
            <a:xfrm>
              <a:off x="6501500" y="3684025"/>
              <a:ext cx="310800" cy="261200"/>
            </a:xfrm>
            <a:custGeom>
              <a:avLst/>
              <a:gdLst/>
              <a:ahLst/>
              <a:cxnLst/>
              <a:rect l="l" t="t" r="r" b="b"/>
              <a:pathLst>
                <a:path w="12432" h="10448" extrusionOk="0">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w="38100"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8676;p75">
              <a:extLst>
                <a:ext uri="{FF2B5EF4-FFF2-40B4-BE49-F238E27FC236}">
                  <a16:creationId xmlns:a16="http://schemas.microsoft.com/office/drawing/2014/main" id="{F4310BF3-12D3-4C49-A3C5-3554BB85CCD7}"/>
                </a:ext>
              </a:extLst>
            </p:cNvPr>
            <p:cNvSpPr/>
            <p:nvPr/>
          </p:nvSpPr>
          <p:spPr>
            <a:xfrm>
              <a:off x="6501500" y="2945200"/>
              <a:ext cx="310800" cy="261925"/>
            </a:xfrm>
            <a:custGeom>
              <a:avLst/>
              <a:gdLst/>
              <a:ahLst/>
              <a:cxnLst/>
              <a:rect l="l" t="t" r="r" b="b"/>
              <a:pathLst>
                <a:path w="12432" h="10477" extrusionOk="0">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w="38100"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8677;p75">
              <a:extLst>
                <a:ext uri="{FF2B5EF4-FFF2-40B4-BE49-F238E27FC236}">
                  <a16:creationId xmlns:a16="http://schemas.microsoft.com/office/drawing/2014/main" id="{880A59CD-7CF3-47BB-81C3-909FA2D3945F}"/>
                </a:ext>
              </a:extLst>
            </p:cNvPr>
            <p:cNvSpPr/>
            <p:nvPr/>
          </p:nvSpPr>
          <p:spPr>
            <a:xfrm>
              <a:off x="6501500" y="2202650"/>
              <a:ext cx="310800" cy="266400"/>
            </a:xfrm>
            <a:custGeom>
              <a:avLst/>
              <a:gdLst/>
              <a:ahLst/>
              <a:cxnLst/>
              <a:rect l="l" t="t" r="r" b="b"/>
              <a:pathLst>
                <a:path w="12432" h="10656" extrusionOk="0">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w="38100"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8678;p75">
              <a:extLst>
                <a:ext uri="{FF2B5EF4-FFF2-40B4-BE49-F238E27FC236}">
                  <a16:creationId xmlns:a16="http://schemas.microsoft.com/office/drawing/2014/main" id="{92586800-F819-4FD0-86E1-C05590D24C54}"/>
                </a:ext>
              </a:extLst>
            </p:cNvPr>
            <p:cNvSpPr/>
            <p:nvPr/>
          </p:nvSpPr>
          <p:spPr>
            <a:xfrm>
              <a:off x="951975" y="3495675"/>
              <a:ext cx="5460750" cy="1753675"/>
            </a:xfrm>
            <a:custGeom>
              <a:avLst/>
              <a:gdLst/>
              <a:ahLst/>
              <a:cxnLst/>
              <a:rect l="l" t="t" r="r" b="b"/>
              <a:pathLst>
                <a:path w="218430" h="70147" fill="none" extrusionOk="0">
                  <a:moveTo>
                    <a:pt x="29746" y="1"/>
                  </a:moveTo>
                  <a:lnTo>
                    <a:pt x="0" y="14430"/>
                  </a:lnTo>
                  <a:lnTo>
                    <a:pt x="109215" y="70147"/>
                  </a:lnTo>
                  <a:lnTo>
                    <a:pt x="218429" y="14430"/>
                  </a:lnTo>
                  <a:lnTo>
                    <a:pt x="188684" y="1"/>
                  </a:lnTo>
                  <a:lnTo>
                    <a:pt x="109215" y="40623"/>
                  </a:lnTo>
                  <a:close/>
                </a:path>
              </a:pathLst>
            </a:custGeom>
            <a:noFill/>
            <a:ln w="38100" cap="flat" cmpd="sng">
              <a:solidFill>
                <a:schemeClr val="accent5">
                  <a:lumMod val="75000"/>
                </a:schemeClr>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8679;p75">
              <a:extLst>
                <a:ext uri="{FF2B5EF4-FFF2-40B4-BE49-F238E27FC236}">
                  <a16:creationId xmlns:a16="http://schemas.microsoft.com/office/drawing/2014/main" id="{B5144D1A-8BEB-4EA3-8B26-6DA073B9106B}"/>
                </a:ext>
              </a:extLst>
            </p:cNvPr>
            <p:cNvSpPr/>
            <p:nvPr/>
          </p:nvSpPr>
          <p:spPr>
            <a:xfrm>
              <a:off x="951975" y="2757600"/>
              <a:ext cx="5460750" cy="1753675"/>
            </a:xfrm>
            <a:custGeom>
              <a:avLst/>
              <a:gdLst/>
              <a:ahLst/>
              <a:cxnLst/>
              <a:rect l="l" t="t" r="r" b="b"/>
              <a:pathLst>
                <a:path w="218430" h="70147" fill="none" extrusionOk="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w="38100" cap="flat" cmpd="sng">
              <a:solidFill>
                <a:schemeClr val="accent5">
                  <a:lumMod val="75000"/>
                </a:schemeClr>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8680;p75">
              <a:extLst>
                <a:ext uri="{FF2B5EF4-FFF2-40B4-BE49-F238E27FC236}">
                  <a16:creationId xmlns:a16="http://schemas.microsoft.com/office/drawing/2014/main" id="{162901AF-26F7-4219-ADFE-EC6DDC5DC1F0}"/>
                </a:ext>
              </a:extLst>
            </p:cNvPr>
            <p:cNvSpPr/>
            <p:nvPr/>
          </p:nvSpPr>
          <p:spPr>
            <a:xfrm>
              <a:off x="951975" y="2019500"/>
              <a:ext cx="5460750" cy="1753675"/>
            </a:xfrm>
            <a:custGeom>
              <a:avLst/>
              <a:gdLst/>
              <a:ahLst/>
              <a:cxnLst/>
              <a:rect l="l" t="t" r="r" b="b"/>
              <a:pathLst>
                <a:path w="218430" h="70147" fill="none" extrusionOk="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w="38100" cap="flat" cmpd="sng">
              <a:solidFill>
                <a:schemeClr val="accent5">
                  <a:lumMod val="75000"/>
                </a:schemeClr>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8681;p75">
              <a:extLst>
                <a:ext uri="{FF2B5EF4-FFF2-40B4-BE49-F238E27FC236}">
                  <a16:creationId xmlns:a16="http://schemas.microsoft.com/office/drawing/2014/main" id="{F330C4B5-9329-45D8-903B-876ACCF7445D}"/>
                </a:ext>
              </a:extLst>
            </p:cNvPr>
            <p:cNvSpPr/>
            <p:nvPr/>
          </p:nvSpPr>
          <p:spPr>
            <a:xfrm>
              <a:off x="951975" y="315800"/>
              <a:ext cx="5460750" cy="2719300"/>
            </a:xfrm>
            <a:custGeom>
              <a:avLst/>
              <a:gdLst/>
              <a:ahLst/>
              <a:cxnLst/>
              <a:rect l="l" t="t" r="r" b="b"/>
              <a:pathLst>
                <a:path w="218430" h="108772" fill="none" extrusionOk="0">
                  <a:moveTo>
                    <a:pt x="109215" y="1"/>
                  </a:moveTo>
                  <a:lnTo>
                    <a:pt x="0" y="52832"/>
                  </a:lnTo>
                  <a:lnTo>
                    <a:pt x="109215" y="108771"/>
                  </a:lnTo>
                  <a:lnTo>
                    <a:pt x="218429" y="52832"/>
                  </a:lnTo>
                  <a:close/>
                </a:path>
              </a:pathLst>
            </a:custGeom>
            <a:noFill/>
            <a:ln w="38100" cap="flat" cmpd="sng">
              <a:solidFill>
                <a:schemeClr val="accent5">
                  <a:lumMod val="75000"/>
                </a:schemeClr>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8682;p75">
              <a:extLst>
                <a:ext uri="{FF2B5EF4-FFF2-40B4-BE49-F238E27FC236}">
                  <a16:creationId xmlns:a16="http://schemas.microsoft.com/office/drawing/2014/main" id="{77F16370-131C-4EF2-BA95-213640326900}"/>
                </a:ext>
              </a:extLst>
            </p:cNvPr>
            <p:cNvSpPr/>
            <p:nvPr/>
          </p:nvSpPr>
          <p:spPr>
            <a:xfrm>
              <a:off x="6501500" y="1464200"/>
              <a:ext cx="310800" cy="261550"/>
            </a:xfrm>
            <a:custGeom>
              <a:avLst/>
              <a:gdLst/>
              <a:ahLst/>
              <a:cxnLst/>
              <a:rect l="l" t="t" r="r" b="b"/>
              <a:pathLst>
                <a:path w="12432" h="10462" extrusionOk="0">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w="38100"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TextBox 118">
            <a:extLst>
              <a:ext uri="{FF2B5EF4-FFF2-40B4-BE49-F238E27FC236}">
                <a16:creationId xmlns:a16="http://schemas.microsoft.com/office/drawing/2014/main" id="{594239FB-27ED-4F0D-82C5-1CC238F92832}"/>
              </a:ext>
            </a:extLst>
          </p:cNvPr>
          <p:cNvSpPr txBox="1"/>
          <p:nvPr/>
        </p:nvSpPr>
        <p:spPr>
          <a:xfrm>
            <a:off x="2948763" y="1680502"/>
            <a:ext cx="5645890" cy="1749005"/>
          </a:xfrm>
          <a:prstGeom prst="rect">
            <a:avLst/>
          </a:prstGeom>
          <a:noFill/>
        </p:spPr>
        <p:txBody>
          <a:bodyPr wrap="square">
            <a:spAutoFit/>
          </a:bodyPr>
          <a:lstStyle/>
          <a:p>
            <a:pPr>
              <a:lnSpc>
                <a:spcPct val="200000"/>
              </a:lnSpc>
            </a:pPr>
            <a:r>
              <a:rPr lang="vi-VN"/>
              <a:t>Cần biết số lượng cluster cần clustering</a:t>
            </a:r>
          </a:p>
          <a:p>
            <a:pPr>
              <a:lnSpc>
                <a:spcPct val="200000"/>
              </a:lnSpc>
            </a:pPr>
            <a:r>
              <a:rPr lang="vi-VN"/>
              <a:t>Nghiệm cuối cùng phụ thuộc vào các centers được khởi tạo ban đầu</a:t>
            </a:r>
          </a:p>
          <a:p>
            <a:pPr>
              <a:lnSpc>
                <a:spcPct val="200000"/>
              </a:lnSpc>
            </a:pPr>
            <a:r>
              <a:rPr lang="vi-VN"/>
              <a:t>Các cluster cần có só lượng điểm gần bằng nhau</a:t>
            </a:r>
          </a:p>
          <a:p>
            <a:pPr>
              <a:lnSpc>
                <a:spcPct val="200000"/>
              </a:lnSpc>
            </a:pPr>
            <a:r>
              <a:rPr lang="vi-VN"/>
              <a:t>Các cluster cần có dạng hình trò</a:t>
            </a:r>
            <a:r>
              <a:rPr lang="en-US"/>
              <a:t>n</a:t>
            </a:r>
            <a:endParaRPr lang="vi-VN"/>
          </a:p>
        </p:txBody>
      </p:sp>
      <p:sp>
        <p:nvSpPr>
          <p:cNvPr id="120" name="TextBox 119">
            <a:extLst>
              <a:ext uri="{FF2B5EF4-FFF2-40B4-BE49-F238E27FC236}">
                <a16:creationId xmlns:a16="http://schemas.microsoft.com/office/drawing/2014/main" id="{AFA400A3-8BEE-46C7-99D4-6129FEF8F134}"/>
              </a:ext>
            </a:extLst>
          </p:cNvPr>
          <p:cNvSpPr txBox="1"/>
          <p:nvPr/>
        </p:nvSpPr>
        <p:spPr>
          <a:xfrm>
            <a:off x="8339471" y="4520522"/>
            <a:ext cx="606055" cy="369332"/>
          </a:xfrm>
          <a:prstGeom prst="rect">
            <a:avLst/>
          </a:prstGeom>
          <a:noFill/>
        </p:spPr>
        <p:txBody>
          <a:bodyPr wrap="square">
            <a:spAutoFit/>
          </a:bodyPr>
          <a:lstStyle/>
          <a:p>
            <a:pPr marL="0" lvl="0" indent="0" algn="ctr" rtl="0">
              <a:spcBef>
                <a:spcPts val="0"/>
              </a:spcBef>
              <a:spcAft>
                <a:spcPts val="0"/>
              </a:spcAft>
              <a:buNone/>
            </a:pPr>
            <a:r>
              <a:rPr lang="en" sz="1800" b="1">
                <a:solidFill>
                  <a:srgbClr val="6AA84F"/>
                </a:solidFill>
                <a:latin typeface="Tahoma" panose="020B0604030504040204" pitchFamily="34" charset="0"/>
                <a:ea typeface="Tahoma" panose="020B0604030504040204" pitchFamily="34" charset="0"/>
                <a:cs typeface="Tahoma" panose="020B0604030504040204" pitchFamily="34" charset="0"/>
              </a:rPr>
              <a:t>19</a:t>
            </a:r>
          </a:p>
        </p:txBody>
      </p:sp>
    </p:spTree>
    <p:extLst>
      <p:ext uri="{BB962C8B-B14F-4D97-AF65-F5344CB8AC3E}">
        <p14:creationId xmlns:p14="http://schemas.microsoft.com/office/powerpoint/2010/main" val="1924095140"/>
      </p:ext>
    </p:extLst>
  </p:cSld>
  <p:clrMapOvr>
    <a:masterClrMapping/>
  </p:clrMapOvr>
  <mc:AlternateContent xmlns:mc="http://schemas.openxmlformats.org/markup-compatibility/2006" xmlns:p14="http://schemas.microsoft.com/office/powerpoint/2010/main">
    <mc:Choice Requires="p14">
      <p:transition spd="slow" p14:dur="1600">
        <p14:conveyor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fade">
                                      <p:cBhvr>
                                        <p:cTn id="7" dur="2000"/>
                                        <p:tgtEl>
                                          <p:spTgt spid="119"/>
                                        </p:tgtEl>
                                      </p:cBhvr>
                                    </p:animEffect>
                                    <p:anim calcmode="lin" valueType="num">
                                      <p:cBhvr>
                                        <p:cTn id="8" dur="2000" fill="hold"/>
                                        <p:tgtEl>
                                          <p:spTgt spid="119"/>
                                        </p:tgtEl>
                                        <p:attrNameLst>
                                          <p:attrName>ppt_w</p:attrName>
                                        </p:attrNameLst>
                                      </p:cBhvr>
                                      <p:tavLst>
                                        <p:tav tm="0" fmla="#ppt_w*sin(2.5*pi*$)">
                                          <p:val>
                                            <p:fltVal val="0"/>
                                          </p:val>
                                        </p:tav>
                                        <p:tav tm="100000">
                                          <p:val>
                                            <p:fltVal val="1"/>
                                          </p:val>
                                        </p:tav>
                                      </p:tavLst>
                                    </p:anim>
                                    <p:anim calcmode="lin" valueType="num">
                                      <p:cBhvr>
                                        <p:cTn id="9" dur="2000" fill="hold"/>
                                        <p:tgtEl>
                                          <p:spTgt spid="11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75" name="Google Shape;175;p37"/>
          <p:cNvPicPr preferRelativeResize="0"/>
          <p:nvPr/>
        </p:nvPicPr>
        <p:blipFill rotWithShape="1">
          <a:blip r:embed="rId3">
            <a:alphaModFix/>
          </a:blip>
          <a:srcRect l="49" r="49"/>
          <a:stretch/>
        </p:blipFill>
        <p:spPr>
          <a:xfrm>
            <a:off x="3664776" y="781698"/>
            <a:ext cx="1698350" cy="1574076"/>
          </a:xfrm>
          <a:prstGeom prst="rect">
            <a:avLst/>
          </a:prstGeom>
          <a:noFill/>
          <a:ln>
            <a:noFill/>
          </a:ln>
        </p:spPr>
      </p:pic>
      <p:pic>
        <p:nvPicPr>
          <p:cNvPr id="176" name="Google Shape;176;p37"/>
          <p:cNvPicPr preferRelativeResize="0"/>
          <p:nvPr/>
        </p:nvPicPr>
        <p:blipFill>
          <a:blip r:embed="rId4">
            <a:alphaModFix/>
          </a:blip>
          <a:stretch>
            <a:fillRect/>
          </a:stretch>
        </p:blipFill>
        <p:spPr>
          <a:xfrm flipH="1">
            <a:off x="1333200" y="1217075"/>
            <a:ext cx="6477600" cy="3286075"/>
          </a:xfrm>
          <a:prstGeom prst="rect">
            <a:avLst/>
          </a:prstGeom>
          <a:noFill/>
          <a:ln>
            <a:noFill/>
          </a:ln>
        </p:spPr>
      </p:pic>
      <p:sp>
        <p:nvSpPr>
          <p:cNvPr id="177" name="Google Shape;177;p37"/>
          <p:cNvSpPr txBox="1">
            <a:spLocks noGrp="1"/>
          </p:cNvSpPr>
          <p:nvPr>
            <p:ph type="title"/>
          </p:nvPr>
        </p:nvSpPr>
        <p:spPr>
          <a:xfrm>
            <a:off x="1333200" y="1693075"/>
            <a:ext cx="6697926" cy="202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a:t>Thực thi Demo</a:t>
            </a:r>
            <a:endParaRPr sz="5000"/>
          </a:p>
        </p:txBody>
      </p:sp>
      <p:sp>
        <p:nvSpPr>
          <p:cNvPr id="178" name="Google Shape;178;p37"/>
          <p:cNvSpPr txBox="1">
            <a:spLocks noGrp="1"/>
          </p:cNvSpPr>
          <p:nvPr>
            <p:ph type="title" idx="2"/>
          </p:nvPr>
        </p:nvSpPr>
        <p:spPr>
          <a:xfrm>
            <a:off x="3872999" y="991088"/>
            <a:ext cx="1627577" cy="10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6" name="TextBox 5">
            <a:extLst>
              <a:ext uri="{FF2B5EF4-FFF2-40B4-BE49-F238E27FC236}">
                <a16:creationId xmlns:a16="http://schemas.microsoft.com/office/drawing/2014/main" id="{2536A1B6-A26A-4ABD-8E5E-0A1DC8EF5EDC}"/>
              </a:ext>
            </a:extLst>
          </p:cNvPr>
          <p:cNvSpPr txBox="1"/>
          <p:nvPr/>
        </p:nvSpPr>
        <p:spPr>
          <a:xfrm>
            <a:off x="8339471" y="4520522"/>
            <a:ext cx="606055" cy="369332"/>
          </a:xfrm>
          <a:prstGeom prst="rect">
            <a:avLst/>
          </a:prstGeom>
          <a:noFill/>
        </p:spPr>
        <p:txBody>
          <a:bodyPr wrap="square">
            <a:spAutoFit/>
          </a:bodyPr>
          <a:lstStyle/>
          <a:p>
            <a:pPr marL="0" lvl="0" indent="0" algn="ctr" rtl="0">
              <a:spcBef>
                <a:spcPts val="0"/>
              </a:spcBef>
              <a:spcAft>
                <a:spcPts val="0"/>
              </a:spcAft>
              <a:buNone/>
            </a:pPr>
            <a:r>
              <a:rPr lang="en" sz="1800" b="1">
                <a:solidFill>
                  <a:srgbClr val="6AA84F"/>
                </a:solidFill>
                <a:latin typeface="Tahoma" panose="020B0604030504040204" pitchFamily="34" charset="0"/>
                <a:ea typeface="Tahoma" panose="020B0604030504040204" pitchFamily="34" charset="0"/>
                <a:cs typeface="Tahoma" panose="020B0604030504040204" pitchFamily="34" charset="0"/>
              </a:rPr>
              <a:t>20</a:t>
            </a:r>
          </a:p>
        </p:txBody>
      </p:sp>
    </p:spTree>
    <p:extLst>
      <p:ext uri="{BB962C8B-B14F-4D97-AF65-F5344CB8AC3E}">
        <p14:creationId xmlns:p14="http://schemas.microsoft.com/office/powerpoint/2010/main" val="35797983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9" name="Google Shape;309;p45"/>
          <p:cNvSpPr txBox="1">
            <a:spLocks noGrp="1"/>
          </p:cNvSpPr>
          <p:nvPr>
            <p:ph type="title"/>
          </p:nvPr>
        </p:nvSpPr>
        <p:spPr>
          <a:xfrm>
            <a:off x="726225" y="438312"/>
            <a:ext cx="726237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Demo 1 : Phân loại khách hàng</a:t>
            </a:r>
            <a:endParaRPr/>
          </a:p>
        </p:txBody>
      </p:sp>
      <p:sp>
        <p:nvSpPr>
          <p:cNvPr id="310" name="Google Shape;310;p45"/>
          <p:cNvSpPr txBox="1">
            <a:spLocks noGrp="1"/>
          </p:cNvSpPr>
          <p:nvPr>
            <p:ph type="subTitle" idx="4294967295"/>
          </p:nvPr>
        </p:nvSpPr>
        <p:spPr>
          <a:xfrm>
            <a:off x="1988044" y="1382326"/>
            <a:ext cx="3774801" cy="39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200" b="1">
                <a:solidFill>
                  <a:schemeClr val="accent1"/>
                </a:solidFill>
                <a:latin typeface="Quicksand"/>
                <a:ea typeface="Quicksand"/>
                <a:cs typeface="Quicksand"/>
                <a:sym typeface="Quicksand"/>
              </a:rPr>
              <a:t>Lương thu nhập</a:t>
            </a:r>
            <a:endParaRPr sz="3200" b="1">
              <a:solidFill>
                <a:schemeClr val="accent1"/>
              </a:solidFill>
              <a:latin typeface="Quicksand"/>
              <a:ea typeface="Quicksand"/>
              <a:cs typeface="Quicksand"/>
              <a:sym typeface="Quicksand"/>
            </a:endParaRPr>
          </a:p>
        </p:txBody>
      </p:sp>
      <p:sp>
        <p:nvSpPr>
          <p:cNvPr id="313" name="Google Shape;313;p45"/>
          <p:cNvSpPr txBox="1">
            <a:spLocks noGrp="1"/>
          </p:cNvSpPr>
          <p:nvPr>
            <p:ph type="subTitle" idx="4294967295"/>
          </p:nvPr>
        </p:nvSpPr>
        <p:spPr>
          <a:xfrm>
            <a:off x="1988045" y="2860353"/>
            <a:ext cx="3774801" cy="39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b="1">
                <a:solidFill>
                  <a:schemeClr val="accent1"/>
                </a:solidFill>
                <a:latin typeface="Quicksand"/>
                <a:ea typeface="Quicksand"/>
                <a:cs typeface="Quicksand"/>
                <a:sym typeface="Quicksand"/>
              </a:rPr>
              <a:t>Mức chi tiêu</a:t>
            </a:r>
            <a:endParaRPr sz="3200" b="1">
              <a:solidFill>
                <a:schemeClr val="accent1"/>
              </a:solidFill>
              <a:latin typeface="Quicksand"/>
              <a:ea typeface="Quicksand"/>
              <a:cs typeface="Quicksand"/>
              <a:sym typeface="Quicksand"/>
            </a:endParaRPr>
          </a:p>
          <a:p>
            <a:pPr marL="0" lvl="0" indent="0" algn="l" rtl="0">
              <a:spcBef>
                <a:spcPts val="1600"/>
              </a:spcBef>
              <a:spcAft>
                <a:spcPts val="1600"/>
              </a:spcAft>
              <a:buNone/>
            </a:pPr>
            <a:endParaRPr sz="3200" b="1">
              <a:solidFill>
                <a:schemeClr val="accent1"/>
              </a:solidFill>
              <a:latin typeface="Quicksand"/>
              <a:ea typeface="Quicksand"/>
              <a:cs typeface="Quicksand"/>
              <a:sym typeface="Quicksand"/>
            </a:endParaRPr>
          </a:p>
        </p:txBody>
      </p:sp>
      <p:pic>
        <p:nvPicPr>
          <p:cNvPr id="315" name="Google Shape;315;p45"/>
          <p:cNvPicPr preferRelativeResize="0"/>
          <p:nvPr/>
        </p:nvPicPr>
        <p:blipFill rotWithShape="1">
          <a:blip r:embed="rId3">
            <a:alphaModFix/>
          </a:blip>
          <a:srcRect t="89" b="79"/>
          <a:stretch/>
        </p:blipFill>
        <p:spPr>
          <a:xfrm rot="-5400000">
            <a:off x="1308412" y="1316114"/>
            <a:ext cx="447151" cy="795677"/>
          </a:xfrm>
          <a:prstGeom prst="rect">
            <a:avLst/>
          </a:prstGeom>
          <a:noFill/>
          <a:ln>
            <a:noFill/>
          </a:ln>
        </p:spPr>
      </p:pic>
      <p:pic>
        <p:nvPicPr>
          <p:cNvPr id="316" name="Google Shape;316;p45"/>
          <p:cNvPicPr preferRelativeResize="0"/>
          <p:nvPr/>
        </p:nvPicPr>
        <p:blipFill rotWithShape="1">
          <a:blip r:embed="rId4">
            <a:alphaModFix/>
          </a:blip>
          <a:srcRect t="29" b="19"/>
          <a:stretch/>
        </p:blipFill>
        <p:spPr>
          <a:xfrm rot="-5400000">
            <a:off x="1308690" y="2709466"/>
            <a:ext cx="446613" cy="795674"/>
          </a:xfrm>
          <a:prstGeom prst="rect">
            <a:avLst/>
          </a:prstGeom>
          <a:noFill/>
          <a:ln>
            <a:noFill/>
          </a:ln>
        </p:spPr>
      </p:pic>
      <p:sp>
        <p:nvSpPr>
          <p:cNvPr id="11" name="TextBox 10">
            <a:extLst>
              <a:ext uri="{FF2B5EF4-FFF2-40B4-BE49-F238E27FC236}">
                <a16:creationId xmlns:a16="http://schemas.microsoft.com/office/drawing/2014/main" id="{6B91858C-8329-4DB2-A802-98EF63BBEA9A}"/>
              </a:ext>
            </a:extLst>
          </p:cNvPr>
          <p:cNvSpPr txBox="1"/>
          <p:nvPr/>
        </p:nvSpPr>
        <p:spPr>
          <a:xfrm>
            <a:off x="8339471" y="4520522"/>
            <a:ext cx="606055" cy="369332"/>
          </a:xfrm>
          <a:prstGeom prst="rect">
            <a:avLst/>
          </a:prstGeom>
          <a:noFill/>
        </p:spPr>
        <p:txBody>
          <a:bodyPr wrap="square">
            <a:spAutoFit/>
          </a:bodyPr>
          <a:lstStyle/>
          <a:p>
            <a:pPr marL="0" lvl="0" indent="0" algn="ctr" rtl="0">
              <a:spcBef>
                <a:spcPts val="0"/>
              </a:spcBef>
              <a:spcAft>
                <a:spcPts val="0"/>
              </a:spcAft>
              <a:buNone/>
            </a:pPr>
            <a:r>
              <a:rPr lang="en" sz="1800" b="1">
                <a:solidFill>
                  <a:srgbClr val="6AA84F"/>
                </a:solidFill>
                <a:latin typeface="Tahoma" panose="020B0604030504040204" pitchFamily="34" charset="0"/>
                <a:ea typeface="Tahoma" panose="020B0604030504040204" pitchFamily="34" charset="0"/>
                <a:cs typeface="Tahoma" panose="020B0604030504040204" pitchFamily="34" charset="0"/>
              </a:rPr>
              <a:t>21</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15"/>
                                        </p:tgtEl>
                                        <p:attrNameLst>
                                          <p:attrName>style.visibility</p:attrName>
                                        </p:attrNameLst>
                                      </p:cBhvr>
                                      <p:to>
                                        <p:strVal val="visible"/>
                                      </p:to>
                                    </p:set>
                                    <p:animEffect transition="in" filter="dissolve">
                                      <p:cBhvr>
                                        <p:cTn id="7" dur="500"/>
                                        <p:tgtEl>
                                          <p:spTgt spid="31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10">
                                            <p:txEl>
                                              <p:pRg st="0" end="0"/>
                                            </p:txEl>
                                          </p:spTgt>
                                        </p:tgtEl>
                                        <p:attrNameLst>
                                          <p:attrName>style.visibility</p:attrName>
                                        </p:attrNameLst>
                                      </p:cBhvr>
                                      <p:to>
                                        <p:strVal val="visible"/>
                                      </p:to>
                                    </p:set>
                                    <p:animEffect transition="in" filter="dissolve">
                                      <p:cBhvr>
                                        <p:cTn id="10" dur="500"/>
                                        <p:tgtEl>
                                          <p:spTgt spid="3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16"/>
                                        </p:tgtEl>
                                        <p:attrNameLst>
                                          <p:attrName>style.visibility</p:attrName>
                                        </p:attrNameLst>
                                      </p:cBhvr>
                                      <p:to>
                                        <p:strVal val="visible"/>
                                      </p:to>
                                    </p:set>
                                    <p:animEffect transition="in" filter="dissolve">
                                      <p:cBhvr>
                                        <p:cTn id="15" dur="500"/>
                                        <p:tgtEl>
                                          <p:spTgt spid="31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13">
                                            <p:txEl>
                                              <p:pRg st="0" end="0"/>
                                            </p:txEl>
                                          </p:spTgt>
                                        </p:tgtEl>
                                        <p:attrNameLst>
                                          <p:attrName>style.visibility</p:attrName>
                                        </p:attrNameLst>
                                      </p:cBhvr>
                                      <p:to>
                                        <p:strVal val="visible"/>
                                      </p:to>
                                    </p:set>
                                    <p:animEffect transition="in" filter="dissolve">
                                      <p:cBhvr>
                                        <p:cTn id="18" dur="500"/>
                                        <p:tgtEl>
                                          <p:spTgt spid="3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0" build="p"/>
      <p:bldP spid="31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338" name="Google Shape;338;p47"/>
          <p:cNvGrpSpPr/>
          <p:nvPr/>
        </p:nvGrpSpPr>
        <p:grpSpPr>
          <a:xfrm>
            <a:off x="1389900" y="2033135"/>
            <a:ext cx="6364200" cy="2138160"/>
            <a:chOff x="1389900" y="1995057"/>
            <a:chExt cx="6364200" cy="2176237"/>
          </a:xfrm>
        </p:grpSpPr>
        <p:sp>
          <p:nvSpPr>
            <p:cNvPr id="339" name="Google Shape;339;p47"/>
            <p:cNvSpPr/>
            <p:nvPr/>
          </p:nvSpPr>
          <p:spPr>
            <a:xfrm rot="5400000">
              <a:off x="4348950" y="-590812"/>
              <a:ext cx="446100" cy="6364200"/>
            </a:xfrm>
            <a:prstGeom prst="roundRect">
              <a:avLst>
                <a:gd name="adj" fmla="val 16667"/>
              </a:avLst>
            </a:prstGeom>
            <a:solidFill>
              <a:schemeClr val="accent4">
                <a:alpha val="34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7"/>
            <p:cNvSpPr/>
            <p:nvPr/>
          </p:nvSpPr>
          <p:spPr>
            <a:xfrm rot="5400000">
              <a:off x="4353300" y="293910"/>
              <a:ext cx="439500" cy="6362100"/>
            </a:xfrm>
            <a:prstGeom prst="roundRect">
              <a:avLst>
                <a:gd name="adj" fmla="val 16667"/>
              </a:avLst>
            </a:prstGeom>
            <a:solidFill>
              <a:schemeClr val="accent4">
                <a:alpha val="34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7"/>
            <p:cNvSpPr/>
            <p:nvPr/>
          </p:nvSpPr>
          <p:spPr>
            <a:xfrm>
              <a:off x="3047782" y="1996307"/>
              <a:ext cx="793800" cy="2174987"/>
            </a:xfrm>
            <a:prstGeom prst="roundRect">
              <a:avLst>
                <a:gd name="adj" fmla="val 16667"/>
              </a:avLst>
            </a:prstGeom>
            <a:solidFill>
              <a:schemeClr val="accent5">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7"/>
            <p:cNvSpPr/>
            <p:nvPr/>
          </p:nvSpPr>
          <p:spPr>
            <a:xfrm>
              <a:off x="3982523" y="1995057"/>
              <a:ext cx="793800" cy="2174987"/>
            </a:xfrm>
            <a:prstGeom prst="roundRect">
              <a:avLst>
                <a:gd name="adj" fmla="val 16667"/>
              </a:avLst>
            </a:prstGeom>
            <a:solidFill>
              <a:schemeClr val="accent5">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7"/>
            <p:cNvSpPr/>
            <p:nvPr/>
          </p:nvSpPr>
          <p:spPr>
            <a:xfrm>
              <a:off x="4921333" y="1995057"/>
              <a:ext cx="793800" cy="2174987"/>
            </a:xfrm>
            <a:prstGeom prst="roundRect">
              <a:avLst>
                <a:gd name="adj" fmla="val 16667"/>
              </a:avLst>
            </a:prstGeom>
            <a:solidFill>
              <a:schemeClr val="accent5">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7"/>
            <p:cNvSpPr/>
            <p:nvPr/>
          </p:nvSpPr>
          <p:spPr>
            <a:xfrm>
              <a:off x="5860143" y="1995057"/>
              <a:ext cx="793800" cy="2174987"/>
            </a:xfrm>
            <a:prstGeom prst="roundRect">
              <a:avLst>
                <a:gd name="adj" fmla="val 16667"/>
              </a:avLst>
            </a:prstGeom>
            <a:solidFill>
              <a:schemeClr val="accent5">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7"/>
            <p:cNvSpPr/>
            <p:nvPr/>
          </p:nvSpPr>
          <p:spPr>
            <a:xfrm>
              <a:off x="6798953" y="1995057"/>
              <a:ext cx="793800" cy="2174987"/>
            </a:xfrm>
            <a:prstGeom prst="roundRect">
              <a:avLst>
                <a:gd name="adj" fmla="val 16667"/>
              </a:avLst>
            </a:prstGeom>
            <a:solidFill>
              <a:schemeClr val="accent5">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 name="Google Shape;346;p47"/>
          <p:cNvSpPr txBox="1"/>
          <p:nvPr/>
        </p:nvSpPr>
        <p:spPr>
          <a:xfrm>
            <a:off x="1553355" y="2418960"/>
            <a:ext cx="12138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2"/>
                </a:solidFill>
                <a:latin typeface="Quicksand"/>
                <a:ea typeface="Quicksand"/>
                <a:cs typeface="Quicksand"/>
                <a:sym typeface="Quicksand"/>
              </a:rPr>
              <a:t>Thu nhập</a:t>
            </a:r>
            <a:endParaRPr sz="1800" b="1">
              <a:solidFill>
                <a:schemeClr val="lt2"/>
              </a:solidFill>
              <a:latin typeface="Quicksand"/>
              <a:ea typeface="Quicksand"/>
              <a:cs typeface="Quicksand"/>
              <a:sym typeface="Quicksand"/>
            </a:endParaRPr>
          </a:p>
        </p:txBody>
      </p:sp>
      <p:sp>
        <p:nvSpPr>
          <p:cNvPr id="347" name="Google Shape;347;p47"/>
          <p:cNvSpPr txBox="1"/>
          <p:nvPr/>
        </p:nvSpPr>
        <p:spPr>
          <a:xfrm>
            <a:off x="1553355" y="3302259"/>
            <a:ext cx="12138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2"/>
                </a:solidFill>
                <a:latin typeface="Quicksand"/>
                <a:ea typeface="Quicksand"/>
                <a:cs typeface="Quicksand"/>
                <a:sym typeface="Quicksand"/>
              </a:rPr>
              <a:t>Chi tiêu</a:t>
            </a:r>
            <a:endParaRPr sz="1800" b="1">
              <a:solidFill>
                <a:schemeClr val="lt2"/>
              </a:solidFill>
              <a:latin typeface="Quicksand"/>
              <a:ea typeface="Quicksand"/>
              <a:cs typeface="Quicksand"/>
              <a:sym typeface="Quicksand"/>
            </a:endParaRPr>
          </a:p>
        </p:txBody>
      </p:sp>
      <p:sp>
        <p:nvSpPr>
          <p:cNvPr id="348" name="Google Shape;348;p47"/>
          <p:cNvSpPr txBox="1">
            <a:spLocks noGrp="1"/>
          </p:cNvSpPr>
          <p:nvPr>
            <p:ph type="title"/>
          </p:nvPr>
        </p:nvSpPr>
        <p:spPr>
          <a:xfrm>
            <a:off x="726225" y="438312"/>
            <a:ext cx="7732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Kết quả phân loại</a:t>
            </a:r>
            <a:endParaRPr/>
          </a:p>
        </p:txBody>
      </p:sp>
      <p:grpSp>
        <p:nvGrpSpPr>
          <p:cNvPr id="367" name="Google Shape;367;p47"/>
          <p:cNvGrpSpPr/>
          <p:nvPr/>
        </p:nvGrpSpPr>
        <p:grpSpPr>
          <a:xfrm>
            <a:off x="3286509" y="2417628"/>
            <a:ext cx="308234" cy="308234"/>
            <a:chOff x="1487200" y="4993750"/>
            <a:chExt cx="483125" cy="483125"/>
          </a:xfrm>
        </p:grpSpPr>
        <p:sp>
          <p:nvSpPr>
            <p:cNvPr id="368" name="Google Shape;368;p47"/>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9" name="Google Shape;369;p47"/>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0" name="Google Shape;370;p47"/>
          <p:cNvGrpSpPr/>
          <p:nvPr/>
        </p:nvGrpSpPr>
        <p:grpSpPr>
          <a:xfrm>
            <a:off x="4225315" y="3314028"/>
            <a:ext cx="308234" cy="308234"/>
            <a:chOff x="2081650" y="4993750"/>
            <a:chExt cx="483125" cy="483125"/>
          </a:xfrm>
        </p:grpSpPr>
        <p:sp>
          <p:nvSpPr>
            <p:cNvPr id="371" name="Google Shape;371;p47"/>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2" name="Google Shape;372;p47"/>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3" name="Google Shape;373;p47"/>
          <p:cNvGrpSpPr/>
          <p:nvPr/>
        </p:nvGrpSpPr>
        <p:grpSpPr>
          <a:xfrm>
            <a:off x="4225315" y="2417628"/>
            <a:ext cx="308234" cy="308234"/>
            <a:chOff x="1487200" y="4993750"/>
            <a:chExt cx="483125" cy="483125"/>
          </a:xfrm>
        </p:grpSpPr>
        <p:sp>
          <p:nvSpPr>
            <p:cNvPr id="374" name="Google Shape;374;p47"/>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5" name="Google Shape;375;p47"/>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2" name="Google Shape;382;p47"/>
          <p:cNvGrpSpPr/>
          <p:nvPr/>
        </p:nvGrpSpPr>
        <p:grpSpPr>
          <a:xfrm>
            <a:off x="3286509" y="3314040"/>
            <a:ext cx="308234" cy="308234"/>
            <a:chOff x="1487200" y="4993750"/>
            <a:chExt cx="483125" cy="483125"/>
          </a:xfrm>
        </p:grpSpPr>
        <p:sp>
          <p:nvSpPr>
            <p:cNvPr id="383" name="Google Shape;383;p47"/>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4" name="Google Shape;384;p47"/>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8" name="Google Shape;388;p47"/>
          <p:cNvGrpSpPr/>
          <p:nvPr/>
        </p:nvGrpSpPr>
        <p:grpSpPr>
          <a:xfrm>
            <a:off x="5164120" y="3314040"/>
            <a:ext cx="308234" cy="308234"/>
            <a:chOff x="1487200" y="4993750"/>
            <a:chExt cx="483125" cy="483125"/>
          </a:xfrm>
        </p:grpSpPr>
        <p:sp>
          <p:nvSpPr>
            <p:cNvPr id="389" name="Google Shape;389;p47"/>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0" name="Google Shape;390;p47"/>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1" name="Google Shape;391;p47"/>
          <p:cNvGrpSpPr/>
          <p:nvPr/>
        </p:nvGrpSpPr>
        <p:grpSpPr>
          <a:xfrm>
            <a:off x="5164120" y="2417640"/>
            <a:ext cx="308234" cy="308234"/>
            <a:chOff x="2081650" y="4993750"/>
            <a:chExt cx="483125" cy="483125"/>
          </a:xfrm>
        </p:grpSpPr>
        <p:sp>
          <p:nvSpPr>
            <p:cNvPr id="392" name="Google Shape;392;p47"/>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3" name="Google Shape;393;p47"/>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 name="Google Shape;367;p47">
            <a:extLst>
              <a:ext uri="{FF2B5EF4-FFF2-40B4-BE49-F238E27FC236}">
                <a16:creationId xmlns:a16="http://schemas.microsoft.com/office/drawing/2014/main" id="{95BDC194-51E6-4B00-9FEE-2DB3B0F59686}"/>
              </a:ext>
            </a:extLst>
          </p:cNvPr>
          <p:cNvGrpSpPr/>
          <p:nvPr/>
        </p:nvGrpSpPr>
        <p:grpSpPr>
          <a:xfrm>
            <a:off x="3012032" y="1287550"/>
            <a:ext cx="308234" cy="308234"/>
            <a:chOff x="1487200" y="4993750"/>
            <a:chExt cx="483125" cy="483125"/>
          </a:xfrm>
        </p:grpSpPr>
        <p:sp>
          <p:nvSpPr>
            <p:cNvPr id="68" name="Google Shape;368;p47">
              <a:extLst>
                <a:ext uri="{FF2B5EF4-FFF2-40B4-BE49-F238E27FC236}">
                  <a16:creationId xmlns:a16="http://schemas.microsoft.com/office/drawing/2014/main" id="{B977098E-2AF5-4B73-AD7F-EB87850BCAB7}"/>
                </a:ext>
              </a:extLst>
            </p:cNvPr>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 name="Google Shape;369;p47">
              <a:extLst>
                <a:ext uri="{FF2B5EF4-FFF2-40B4-BE49-F238E27FC236}">
                  <a16:creationId xmlns:a16="http://schemas.microsoft.com/office/drawing/2014/main" id="{9356287A-50FD-4695-9C5C-B20EC83EA881}"/>
                </a:ext>
              </a:extLst>
            </p:cNvPr>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 name="Google Shape;370;p47">
            <a:extLst>
              <a:ext uri="{FF2B5EF4-FFF2-40B4-BE49-F238E27FC236}">
                <a16:creationId xmlns:a16="http://schemas.microsoft.com/office/drawing/2014/main" id="{843F88DF-521D-4136-8BDF-26C61B1F01F5}"/>
              </a:ext>
            </a:extLst>
          </p:cNvPr>
          <p:cNvGrpSpPr/>
          <p:nvPr/>
        </p:nvGrpSpPr>
        <p:grpSpPr>
          <a:xfrm>
            <a:off x="4463201" y="1282568"/>
            <a:ext cx="308234" cy="308234"/>
            <a:chOff x="2081650" y="4993750"/>
            <a:chExt cx="483125" cy="483125"/>
          </a:xfrm>
        </p:grpSpPr>
        <p:sp>
          <p:nvSpPr>
            <p:cNvPr id="71" name="Google Shape;371;p47">
              <a:extLst>
                <a:ext uri="{FF2B5EF4-FFF2-40B4-BE49-F238E27FC236}">
                  <a16:creationId xmlns:a16="http://schemas.microsoft.com/office/drawing/2014/main" id="{573F36FC-9B67-4A02-AA66-4F7DCCD19DA1}"/>
                </a:ext>
              </a:extLst>
            </p:cNvPr>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 name="Google Shape;372;p47">
              <a:extLst>
                <a:ext uri="{FF2B5EF4-FFF2-40B4-BE49-F238E27FC236}">
                  <a16:creationId xmlns:a16="http://schemas.microsoft.com/office/drawing/2014/main" id="{D186C09F-B565-436D-8AE3-D56951F43CE3}"/>
                </a:ext>
              </a:extLst>
            </p:cNvPr>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3" name="Google Shape;346;p47">
            <a:extLst>
              <a:ext uri="{FF2B5EF4-FFF2-40B4-BE49-F238E27FC236}">
                <a16:creationId xmlns:a16="http://schemas.microsoft.com/office/drawing/2014/main" id="{345CB528-C76B-47F1-9FBE-0FADDE9B11F6}"/>
              </a:ext>
            </a:extLst>
          </p:cNvPr>
          <p:cNvSpPr txBox="1"/>
          <p:nvPr/>
        </p:nvSpPr>
        <p:spPr>
          <a:xfrm>
            <a:off x="3337172" y="1263984"/>
            <a:ext cx="645351"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2"/>
                </a:solidFill>
                <a:latin typeface="Quicksand"/>
                <a:ea typeface="Quicksand"/>
                <a:cs typeface="Quicksand"/>
                <a:sym typeface="Quicksand"/>
              </a:rPr>
              <a:t>Cao</a:t>
            </a:r>
            <a:endParaRPr sz="1800" b="1">
              <a:solidFill>
                <a:schemeClr val="lt2"/>
              </a:solidFill>
              <a:latin typeface="Quicksand"/>
              <a:ea typeface="Quicksand"/>
              <a:cs typeface="Quicksand"/>
              <a:sym typeface="Quicksand"/>
            </a:endParaRPr>
          </a:p>
        </p:txBody>
      </p:sp>
      <p:sp>
        <p:nvSpPr>
          <p:cNvPr id="74" name="Google Shape;346;p47">
            <a:extLst>
              <a:ext uri="{FF2B5EF4-FFF2-40B4-BE49-F238E27FC236}">
                <a16:creationId xmlns:a16="http://schemas.microsoft.com/office/drawing/2014/main" id="{8C6E4AAB-2643-45E3-8114-596492F40445}"/>
              </a:ext>
            </a:extLst>
          </p:cNvPr>
          <p:cNvSpPr txBox="1"/>
          <p:nvPr/>
        </p:nvSpPr>
        <p:spPr>
          <a:xfrm>
            <a:off x="4764579" y="1259002"/>
            <a:ext cx="7938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2"/>
                </a:solidFill>
                <a:latin typeface="Quicksand"/>
                <a:ea typeface="Quicksand"/>
                <a:cs typeface="Quicksand"/>
                <a:sym typeface="Quicksand"/>
              </a:rPr>
              <a:t>Thấp</a:t>
            </a:r>
            <a:endParaRPr sz="1800" b="1">
              <a:solidFill>
                <a:schemeClr val="lt2"/>
              </a:solidFill>
              <a:latin typeface="Quicksand"/>
              <a:ea typeface="Quicksand"/>
              <a:cs typeface="Quicksand"/>
              <a:sym typeface="Quicksand"/>
            </a:endParaRPr>
          </a:p>
        </p:txBody>
      </p:sp>
      <p:grpSp>
        <p:nvGrpSpPr>
          <p:cNvPr id="75" name="Google Shape;10273;p79">
            <a:extLst>
              <a:ext uri="{FF2B5EF4-FFF2-40B4-BE49-F238E27FC236}">
                <a16:creationId xmlns:a16="http://schemas.microsoft.com/office/drawing/2014/main" id="{2F1A6D5F-4AE0-487C-9942-F4ED83BC2A04}"/>
              </a:ext>
            </a:extLst>
          </p:cNvPr>
          <p:cNvGrpSpPr/>
          <p:nvPr/>
        </p:nvGrpSpPr>
        <p:grpSpPr>
          <a:xfrm>
            <a:off x="5936546" y="1258459"/>
            <a:ext cx="332757" cy="332343"/>
            <a:chOff x="2656907" y="2439293"/>
            <a:chExt cx="332757" cy="332343"/>
          </a:xfrm>
          <a:solidFill>
            <a:schemeClr val="accent5">
              <a:lumMod val="75000"/>
            </a:schemeClr>
          </a:solidFill>
        </p:grpSpPr>
        <p:sp>
          <p:nvSpPr>
            <p:cNvPr id="76" name="Google Shape;10274;p79">
              <a:extLst>
                <a:ext uri="{FF2B5EF4-FFF2-40B4-BE49-F238E27FC236}">
                  <a16:creationId xmlns:a16="http://schemas.microsoft.com/office/drawing/2014/main" id="{CC7C5BA3-7A5C-4486-A109-579B55EC65CD}"/>
                </a:ext>
              </a:extLst>
            </p:cNvPr>
            <p:cNvSpPr/>
            <p:nvPr/>
          </p:nvSpPr>
          <p:spPr>
            <a:xfrm>
              <a:off x="2868751" y="2547666"/>
              <a:ext cx="53088" cy="53088"/>
            </a:xfrm>
            <a:custGeom>
              <a:avLst/>
              <a:gdLst/>
              <a:ahLst/>
              <a:cxnLst/>
              <a:rect l="l" t="t" r="r" b="b"/>
              <a:pathLst>
                <a:path w="1668" h="1668" extrusionOk="0">
                  <a:moveTo>
                    <a:pt x="834" y="334"/>
                  </a:moveTo>
                  <a:cubicBezTo>
                    <a:pt x="1120" y="334"/>
                    <a:pt x="1346" y="548"/>
                    <a:pt x="1346" y="834"/>
                  </a:cubicBezTo>
                  <a:cubicBezTo>
                    <a:pt x="1346" y="1120"/>
                    <a:pt x="1120" y="1334"/>
                    <a:pt x="834" y="1334"/>
                  </a:cubicBezTo>
                  <a:cubicBezTo>
                    <a:pt x="560" y="1334"/>
                    <a:pt x="334" y="1120"/>
                    <a:pt x="334" y="834"/>
                  </a:cubicBezTo>
                  <a:cubicBezTo>
                    <a:pt x="334" y="548"/>
                    <a:pt x="572" y="334"/>
                    <a:pt x="834" y="334"/>
                  </a:cubicBezTo>
                  <a:close/>
                  <a:moveTo>
                    <a:pt x="834" y="0"/>
                  </a:moveTo>
                  <a:cubicBezTo>
                    <a:pt x="381" y="0"/>
                    <a:pt x="0" y="370"/>
                    <a:pt x="0" y="834"/>
                  </a:cubicBezTo>
                  <a:cubicBezTo>
                    <a:pt x="0" y="1298"/>
                    <a:pt x="381" y="1667"/>
                    <a:pt x="834" y="1667"/>
                  </a:cubicBezTo>
                  <a:cubicBezTo>
                    <a:pt x="1298" y="1667"/>
                    <a:pt x="1667" y="1298"/>
                    <a:pt x="1667" y="834"/>
                  </a:cubicBezTo>
                  <a:cubicBezTo>
                    <a:pt x="1667" y="370"/>
                    <a:pt x="1298" y="0"/>
                    <a:pt x="834" y="0"/>
                  </a:cubicBezTo>
                  <a:close/>
                </a:path>
              </a:pathLst>
            </a:custGeom>
            <a:grpFill/>
            <a:ln w="3175">
              <a:solidFill>
                <a:schemeClr val="accent3">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0275;p79">
              <a:extLst>
                <a:ext uri="{FF2B5EF4-FFF2-40B4-BE49-F238E27FC236}">
                  <a16:creationId xmlns:a16="http://schemas.microsoft.com/office/drawing/2014/main" id="{75984EA6-7D1B-4467-8AF4-80D8E0206B2C}"/>
                </a:ext>
              </a:extLst>
            </p:cNvPr>
            <p:cNvSpPr/>
            <p:nvPr/>
          </p:nvSpPr>
          <p:spPr>
            <a:xfrm>
              <a:off x="2870661" y="2611703"/>
              <a:ext cx="68970" cy="49301"/>
            </a:xfrm>
            <a:custGeom>
              <a:avLst/>
              <a:gdLst/>
              <a:ahLst/>
              <a:cxnLst/>
              <a:rect l="l" t="t" r="r" b="b"/>
              <a:pathLst>
                <a:path w="2167" h="1549" extrusionOk="0">
                  <a:moveTo>
                    <a:pt x="774" y="1"/>
                  </a:moveTo>
                  <a:cubicBezTo>
                    <a:pt x="560" y="1"/>
                    <a:pt x="333" y="60"/>
                    <a:pt x="119" y="167"/>
                  </a:cubicBezTo>
                  <a:cubicBezTo>
                    <a:pt x="48" y="203"/>
                    <a:pt x="0" y="310"/>
                    <a:pt x="48" y="382"/>
                  </a:cubicBezTo>
                  <a:cubicBezTo>
                    <a:pt x="83" y="443"/>
                    <a:pt x="150" y="479"/>
                    <a:pt x="212" y="479"/>
                  </a:cubicBezTo>
                  <a:cubicBezTo>
                    <a:pt x="234" y="479"/>
                    <a:pt x="255" y="474"/>
                    <a:pt x="274" y="465"/>
                  </a:cubicBezTo>
                  <a:cubicBezTo>
                    <a:pt x="417" y="382"/>
                    <a:pt x="595" y="346"/>
                    <a:pt x="762" y="346"/>
                  </a:cubicBezTo>
                  <a:cubicBezTo>
                    <a:pt x="1286" y="346"/>
                    <a:pt x="1715" y="727"/>
                    <a:pt x="1786" y="1215"/>
                  </a:cubicBezTo>
                  <a:lnTo>
                    <a:pt x="762" y="1215"/>
                  </a:lnTo>
                  <a:cubicBezTo>
                    <a:pt x="679" y="1215"/>
                    <a:pt x="595" y="1298"/>
                    <a:pt x="595" y="1382"/>
                  </a:cubicBezTo>
                  <a:cubicBezTo>
                    <a:pt x="595" y="1477"/>
                    <a:pt x="679" y="1548"/>
                    <a:pt x="762" y="1548"/>
                  </a:cubicBezTo>
                  <a:lnTo>
                    <a:pt x="1988" y="1548"/>
                  </a:lnTo>
                  <a:cubicBezTo>
                    <a:pt x="2072" y="1548"/>
                    <a:pt x="2143" y="1477"/>
                    <a:pt x="2143" y="1382"/>
                  </a:cubicBezTo>
                  <a:cubicBezTo>
                    <a:pt x="2167" y="608"/>
                    <a:pt x="1536" y="1"/>
                    <a:pt x="774" y="1"/>
                  </a:cubicBezTo>
                  <a:close/>
                </a:path>
              </a:pathLst>
            </a:custGeom>
            <a:grpFill/>
            <a:ln w="3175">
              <a:solidFill>
                <a:schemeClr val="accent3">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0276;p79">
              <a:extLst>
                <a:ext uri="{FF2B5EF4-FFF2-40B4-BE49-F238E27FC236}">
                  <a16:creationId xmlns:a16="http://schemas.microsoft.com/office/drawing/2014/main" id="{23CBE324-0F62-4896-9111-E87D113EB768}"/>
                </a:ext>
              </a:extLst>
            </p:cNvPr>
            <p:cNvSpPr/>
            <p:nvPr/>
          </p:nvSpPr>
          <p:spPr>
            <a:xfrm>
              <a:off x="2705794" y="2611321"/>
              <a:ext cx="68620" cy="49301"/>
            </a:xfrm>
            <a:custGeom>
              <a:avLst/>
              <a:gdLst/>
              <a:ahLst/>
              <a:cxnLst/>
              <a:rect l="l" t="t" r="r" b="b"/>
              <a:pathLst>
                <a:path w="2156" h="1549" extrusionOk="0">
                  <a:moveTo>
                    <a:pt x="1394" y="1"/>
                  </a:moveTo>
                  <a:cubicBezTo>
                    <a:pt x="632" y="1"/>
                    <a:pt x="1" y="620"/>
                    <a:pt x="1" y="1382"/>
                  </a:cubicBezTo>
                  <a:cubicBezTo>
                    <a:pt x="1" y="1465"/>
                    <a:pt x="84" y="1548"/>
                    <a:pt x="167" y="1548"/>
                  </a:cubicBezTo>
                  <a:lnTo>
                    <a:pt x="1406" y="1548"/>
                  </a:lnTo>
                  <a:cubicBezTo>
                    <a:pt x="1489" y="1548"/>
                    <a:pt x="1572" y="1465"/>
                    <a:pt x="1572" y="1382"/>
                  </a:cubicBezTo>
                  <a:cubicBezTo>
                    <a:pt x="1572" y="1287"/>
                    <a:pt x="1501" y="1215"/>
                    <a:pt x="1418" y="1215"/>
                  </a:cubicBezTo>
                  <a:lnTo>
                    <a:pt x="382" y="1215"/>
                  </a:lnTo>
                  <a:cubicBezTo>
                    <a:pt x="453" y="727"/>
                    <a:pt x="882" y="334"/>
                    <a:pt x="1406" y="334"/>
                  </a:cubicBezTo>
                  <a:cubicBezTo>
                    <a:pt x="1584" y="334"/>
                    <a:pt x="1751" y="382"/>
                    <a:pt x="1894" y="453"/>
                  </a:cubicBezTo>
                  <a:cubicBezTo>
                    <a:pt x="1918" y="469"/>
                    <a:pt x="1945" y="477"/>
                    <a:pt x="1974" y="477"/>
                  </a:cubicBezTo>
                  <a:cubicBezTo>
                    <a:pt x="2030" y="477"/>
                    <a:pt x="2088" y="445"/>
                    <a:pt x="2120" y="382"/>
                  </a:cubicBezTo>
                  <a:cubicBezTo>
                    <a:pt x="2156" y="310"/>
                    <a:pt x="2132" y="203"/>
                    <a:pt x="2049" y="155"/>
                  </a:cubicBezTo>
                  <a:cubicBezTo>
                    <a:pt x="1846" y="60"/>
                    <a:pt x="1632" y="1"/>
                    <a:pt x="1394" y="1"/>
                  </a:cubicBezTo>
                  <a:close/>
                </a:path>
              </a:pathLst>
            </a:custGeom>
            <a:grpFill/>
            <a:ln w="3175">
              <a:solidFill>
                <a:schemeClr val="accent3">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0277;p79">
              <a:extLst>
                <a:ext uri="{FF2B5EF4-FFF2-40B4-BE49-F238E27FC236}">
                  <a16:creationId xmlns:a16="http://schemas.microsoft.com/office/drawing/2014/main" id="{8CF9ABBF-FDD7-4935-8156-1B2E6666697F}"/>
                </a:ext>
              </a:extLst>
            </p:cNvPr>
            <p:cNvSpPr/>
            <p:nvPr/>
          </p:nvSpPr>
          <p:spPr>
            <a:xfrm>
              <a:off x="2724000" y="2547666"/>
              <a:ext cx="53088" cy="53088"/>
            </a:xfrm>
            <a:custGeom>
              <a:avLst/>
              <a:gdLst/>
              <a:ahLst/>
              <a:cxnLst/>
              <a:rect l="l" t="t" r="r" b="b"/>
              <a:pathLst>
                <a:path w="1668" h="1668" extrusionOk="0">
                  <a:moveTo>
                    <a:pt x="834" y="334"/>
                  </a:moveTo>
                  <a:cubicBezTo>
                    <a:pt x="1119" y="334"/>
                    <a:pt x="1334" y="548"/>
                    <a:pt x="1334" y="834"/>
                  </a:cubicBezTo>
                  <a:cubicBezTo>
                    <a:pt x="1334" y="1120"/>
                    <a:pt x="1119" y="1334"/>
                    <a:pt x="834" y="1334"/>
                  </a:cubicBezTo>
                  <a:cubicBezTo>
                    <a:pt x="548" y="1334"/>
                    <a:pt x="322" y="1120"/>
                    <a:pt x="322" y="834"/>
                  </a:cubicBezTo>
                  <a:cubicBezTo>
                    <a:pt x="322" y="548"/>
                    <a:pt x="548" y="334"/>
                    <a:pt x="834" y="334"/>
                  </a:cubicBezTo>
                  <a:close/>
                  <a:moveTo>
                    <a:pt x="834" y="0"/>
                  </a:moveTo>
                  <a:cubicBezTo>
                    <a:pt x="369" y="0"/>
                    <a:pt x="0" y="370"/>
                    <a:pt x="0" y="834"/>
                  </a:cubicBezTo>
                  <a:cubicBezTo>
                    <a:pt x="0" y="1298"/>
                    <a:pt x="369" y="1667"/>
                    <a:pt x="834" y="1667"/>
                  </a:cubicBezTo>
                  <a:cubicBezTo>
                    <a:pt x="1298" y="1667"/>
                    <a:pt x="1667" y="1298"/>
                    <a:pt x="1667" y="834"/>
                  </a:cubicBezTo>
                  <a:cubicBezTo>
                    <a:pt x="1667" y="370"/>
                    <a:pt x="1298" y="0"/>
                    <a:pt x="834" y="0"/>
                  </a:cubicBezTo>
                  <a:close/>
                </a:path>
              </a:pathLst>
            </a:custGeom>
            <a:grpFill/>
            <a:ln w="3175">
              <a:solidFill>
                <a:schemeClr val="accent3">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0278;p79">
              <a:extLst>
                <a:ext uri="{FF2B5EF4-FFF2-40B4-BE49-F238E27FC236}">
                  <a16:creationId xmlns:a16="http://schemas.microsoft.com/office/drawing/2014/main" id="{CD933CB4-705A-489C-91A4-8593243B37C2}"/>
                </a:ext>
              </a:extLst>
            </p:cNvPr>
            <p:cNvSpPr/>
            <p:nvPr/>
          </p:nvSpPr>
          <p:spPr>
            <a:xfrm>
              <a:off x="2788800" y="2534394"/>
              <a:ext cx="68238" cy="68238"/>
            </a:xfrm>
            <a:custGeom>
              <a:avLst/>
              <a:gdLst/>
              <a:ahLst/>
              <a:cxnLst/>
              <a:rect l="l" t="t" r="r" b="b"/>
              <a:pathLst>
                <a:path w="2144" h="2144" extrusionOk="0">
                  <a:moveTo>
                    <a:pt x="1072" y="334"/>
                  </a:moveTo>
                  <a:cubicBezTo>
                    <a:pt x="1489" y="334"/>
                    <a:pt x="1822" y="656"/>
                    <a:pt x="1822" y="1072"/>
                  </a:cubicBezTo>
                  <a:cubicBezTo>
                    <a:pt x="1822" y="1489"/>
                    <a:pt x="1489" y="1822"/>
                    <a:pt x="1072" y="1822"/>
                  </a:cubicBezTo>
                  <a:cubicBezTo>
                    <a:pt x="655" y="1822"/>
                    <a:pt x="334" y="1489"/>
                    <a:pt x="334" y="1072"/>
                  </a:cubicBezTo>
                  <a:cubicBezTo>
                    <a:pt x="334" y="656"/>
                    <a:pt x="667" y="334"/>
                    <a:pt x="1072" y="334"/>
                  </a:cubicBezTo>
                  <a:close/>
                  <a:moveTo>
                    <a:pt x="1072" y="1"/>
                  </a:moveTo>
                  <a:cubicBezTo>
                    <a:pt x="477" y="1"/>
                    <a:pt x="0" y="477"/>
                    <a:pt x="0" y="1072"/>
                  </a:cubicBezTo>
                  <a:cubicBezTo>
                    <a:pt x="0" y="1668"/>
                    <a:pt x="477" y="2144"/>
                    <a:pt x="1072" y="2144"/>
                  </a:cubicBezTo>
                  <a:cubicBezTo>
                    <a:pt x="1667" y="2144"/>
                    <a:pt x="2143" y="1668"/>
                    <a:pt x="2143" y="1072"/>
                  </a:cubicBezTo>
                  <a:cubicBezTo>
                    <a:pt x="2143" y="477"/>
                    <a:pt x="1667" y="1"/>
                    <a:pt x="1072" y="1"/>
                  </a:cubicBezTo>
                  <a:close/>
                </a:path>
              </a:pathLst>
            </a:custGeom>
            <a:grpFill/>
            <a:ln w="3175">
              <a:solidFill>
                <a:schemeClr val="accent3">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0279;p79">
              <a:extLst>
                <a:ext uri="{FF2B5EF4-FFF2-40B4-BE49-F238E27FC236}">
                  <a16:creationId xmlns:a16="http://schemas.microsoft.com/office/drawing/2014/main" id="{F3BAE993-CBA2-4C43-AF17-D46B441D62BD}"/>
                </a:ext>
              </a:extLst>
            </p:cNvPr>
            <p:cNvSpPr/>
            <p:nvPr/>
          </p:nvSpPr>
          <p:spPr>
            <a:xfrm>
              <a:off x="2764930" y="2613613"/>
              <a:ext cx="115979" cy="62923"/>
            </a:xfrm>
            <a:custGeom>
              <a:avLst/>
              <a:gdLst/>
              <a:ahLst/>
              <a:cxnLst/>
              <a:rect l="l" t="t" r="r" b="b"/>
              <a:pathLst>
                <a:path w="3644" h="1977" extrusionOk="0">
                  <a:moveTo>
                    <a:pt x="1822" y="345"/>
                  </a:moveTo>
                  <a:cubicBezTo>
                    <a:pt x="2584" y="345"/>
                    <a:pt x="3203" y="917"/>
                    <a:pt x="3298" y="1655"/>
                  </a:cubicBezTo>
                  <a:lnTo>
                    <a:pt x="345" y="1655"/>
                  </a:lnTo>
                  <a:cubicBezTo>
                    <a:pt x="441" y="905"/>
                    <a:pt x="1060" y="345"/>
                    <a:pt x="1822" y="345"/>
                  </a:cubicBezTo>
                  <a:close/>
                  <a:moveTo>
                    <a:pt x="1822" y="0"/>
                  </a:moveTo>
                  <a:cubicBezTo>
                    <a:pt x="822" y="0"/>
                    <a:pt x="0" y="822"/>
                    <a:pt x="0" y="1810"/>
                  </a:cubicBezTo>
                  <a:cubicBezTo>
                    <a:pt x="0" y="1905"/>
                    <a:pt x="84" y="1977"/>
                    <a:pt x="167" y="1977"/>
                  </a:cubicBezTo>
                  <a:lnTo>
                    <a:pt x="3477" y="1977"/>
                  </a:lnTo>
                  <a:cubicBezTo>
                    <a:pt x="3560" y="1977"/>
                    <a:pt x="3643" y="1905"/>
                    <a:pt x="3643" y="1810"/>
                  </a:cubicBezTo>
                  <a:cubicBezTo>
                    <a:pt x="3643" y="798"/>
                    <a:pt x="2822" y="0"/>
                    <a:pt x="1822" y="0"/>
                  </a:cubicBezTo>
                  <a:close/>
                </a:path>
              </a:pathLst>
            </a:custGeom>
            <a:grpFill/>
            <a:ln w="3175">
              <a:solidFill>
                <a:schemeClr val="accent3">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0280;p79">
              <a:extLst>
                <a:ext uri="{FF2B5EF4-FFF2-40B4-BE49-F238E27FC236}">
                  <a16:creationId xmlns:a16="http://schemas.microsoft.com/office/drawing/2014/main" id="{C7EF4D9E-70F4-4439-857D-D3D272705421}"/>
                </a:ext>
              </a:extLst>
            </p:cNvPr>
            <p:cNvSpPr/>
            <p:nvPr/>
          </p:nvSpPr>
          <p:spPr>
            <a:xfrm>
              <a:off x="2656907" y="2439293"/>
              <a:ext cx="332757" cy="332343"/>
            </a:xfrm>
            <a:custGeom>
              <a:avLst/>
              <a:gdLst/>
              <a:ahLst/>
              <a:cxnLst/>
              <a:rect l="l" t="t" r="r" b="b"/>
              <a:pathLst>
                <a:path w="10455" h="10442" extrusionOk="0">
                  <a:moveTo>
                    <a:pt x="5383" y="893"/>
                  </a:moveTo>
                  <a:cubicBezTo>
                    <a:pt x="7645" y="977"/>
                    <a:pt x="9454" y="2798"/>
                    <a:pt x="9550" y="5060"/>
                  </a:cubicBezTo>
                  <a:lnTo>
                    <a:pt x="9145" y="5060"/>
                  </a:lnTo>
                  <a:cubicBezTo>
                    <a:pt x="9050" y="5060"/>
                    <a:pt x="8978" y="5132"/>
                    <a:pt x="8978" y="5227"/>
                  </a:cubicBezTo>
                  <a:cubicBezTo>
                    <a:pt x="8978" y="5310"/>
                    <a:pt x="9050" y="5382"/>
                    <a:pt x="9145" y="5382"/>
                  </a:cubicBezTo>
                  <a:lnTo>
                    <a:pt x="9550" y="5382"/>
                  </a:lnTo>
                  <a:cubicBezTo>
                    <a:pt x="9454" y="7644"/>
                    <a:pt x="7645" y="9466"/>
                    <a:pt x="5383" y="9549"/>
                  </a:cubicBezTo>
                  <a:lnTo>
                    <a:pt x="5383" y="9156"/>
                  </a:lnTo>
                  <a:cubicBezTo>
                    <a:pt x="5383" y="9061"/>
                    <a:pt x="5311" y="8989"/>
                    <a:pt x="5216" y="8989"/>
                  </a:cubicBezTo>
                  <a:cubicBezTo>
                    <a:pt x="5121" y="8989"/>
                    <a:pt x="5049" y="9061"/>
                    <a:pt x="5049" y="9156"/>
                  </a:cubicBezTo>
                  <a:lnTo>
                    <a:pt x="5049" y="9549"/>
                  </a:lnTo>
                  <a:cubicBezTo>
                    <a:pt x="2787" y="9466"/>
                    <a:pt x="977" y="7644"/>
                    <a:pt x="882" y="5382"/>
                  </a:cubicBezTo>
                  <a:lnTo>
                    <a:pt x="1287" y="5382"/>
                  </a:lnTo>
                  <a:cubicBezTo>
                    <a:pt x="1382" y="5382"/>
                    <a:pt x="1453" y="5310"/>
                    <a:pt x="1453" y="5227"/>
                  </a:cubicBezTo>
                  <a:cubicBezTo>
                    <a:pt x="1453" y="5132"/>
                    <a:pt x="1382" y="5060"/>
                    <a:pt x="1287" y="5060"/>
                  </a:cubicBezTo>
                  <a:lnTo>
                    <a:pt x="882" y="5060"/>
                  </a:lnTo>
                  <a:cubicBezTo>
                    <a:pt x="977" y="2798"/>
                    <a:pt x="2787" y="977"/>
                    <a:pt x="5049" y="893"/>
                  </a:cubicBezTo>
                  <a:lnTo>
                    <a:pt x="5049" y="1286"/>
                  </a:lnTo>
                  <a:cubicBezTo>
                    <a:pt x="5049" y="1381"/>
                    <a:pt x="5121" y="1453"/>
                    <a:pt x="5216" y="1453"/>
                  </a:cubicBezTo>
                  <a:cubicBezTo>
                    <a:pt x="5311" y="1453"/>
                    <a:pt x="5383" y="1381"/>
                    <a:pt x="5383" y="1286"/>
                  </a:cubicBezTo>
                  <a:lnTo>
                    <a:pt x="5383" y="893"/>
                  </a:lnTo>
                  <a:close/>
                  <a:moveTo>
                    <a:pt x="5228" y="0"/>
                  </a:moveTo>
                  <a:cubicBezTo>
                    <a:pt x="5144" y="0"/>
                    <a:pt x="5061" y="72"/>
                    <a:pt x="5061" y="167"/>
                  </a:cubicBezTo>
                  <a:lnTo>
                    <a:pt x="5061" y="560"/>
                  </a:lnTo>
                  <a:cubicBezTo>
                    <a:pt x="2620" y="655"/>
                    <a:pt x="656" y="2620"/>
                    <a:pt x="572" y="5060"/>
                  </a:cubicBezTo>
                  <a:lnTo>
                    <a:pt x="168" y="5060"/>
                  </a:lnTo>
                  <a:cubicBezTo>
                    <a:pt x="84" y="5060"/>
                    <a:pt x="1" y="5132"/>
                    <a:pt x="1" y="5227"/>
                  </a:cubicBezTo>
                  <a:cubicBezTo>
                    <a:pt x="1" y="5310"/>
                    <a:pt x="84" y="5382"/>
                    <a:pt x="168" y="5382"/>
                  </a:cubicBezTo>
                  <a:lnTo>
                    <a:pt x="572" y="5382"/>
                  </a:lnTo>
                  <a:cubicBezTo>
                    <a:pt x="656" y="7823"/>
                    <a:pt x="2620" y="9787"/>
                    <a:pt x="5061" y="9882"/>
                  </a:cubicBezTo>
                  <a:lnTo>
                    <a:pt x="5061" y="10287"/>
                  </a:lnTo>
                  <a:cubicBezTo>
                    <a:pt x="5061" y="10371"/>
                    <a:pt x="5144" y="10442"/>
                    <a:pt x="5228" y="10442"/>
                  </a:cubicBezTo>
                  <a:cubicBezTo>
                    <a:pt x="5323" y="10442"/>
                    <a:pt x="5394" y="10371"/>
                    <a:pt x="5394" y="10287"/>
                  </a:cubicBezTo>
                  <a:lnTo>
                    <a:pt x="5394" y="9882"/>
                  </a:lnTo>
                  <a:cubicBezTo>
                    <a:pt x="7835" y="9787"/>
                    <a:pt x="9800" y="7823"/>
                    <a:pt x="9883" y="5382"/>
                  </a:cubicBezTo>
                  <a:lnTo>
                    <a:pt x="10288" y="5382"/>
                  </a:lnTo>
                  <a:cubicBezTo>
                    <a:pt x="10383" y="5382"/>
                    <a:pt x="10455" y="5310"/>
                    <a:pt x="10455" y="5227"/>
                  </a:cubicBezTo>
                  <a:cubicBezTo>
                    <a:pt x="10455" y="5132"/>
                    <a:pt x="10383" y="5060"/>
                    <a:pt x="10288" y="5060"/>
                  </a:cubicBezTo>
                  <a:lnTo>
                    <a:pt x="9883" y="5060"/>
                  </a:lnTo>
                  <a:cubicBezTo>
                    <a:pt x="9800" y="2620"/>
                    <a:pt x="7835" y="655"/>
                    <a:pt x="5394" y="560"/>
                  </a:cubicBezTo>
                  <a:lnTo>
                    <a:pt x="5394" y="167"/>
                  </a:lnTo>
                  <a:cubicBezTo>
                    <a:pt x="5394" y="72"/>
                    <a:pt x="5323" y="0"/>
                    <a:pt x="5228" y="0"/>
                  </a:cubicBezTo>
                  <a:close/>
                </a:path>
              </a:pathLst>
            </a:custGeom>
            <a:grpFill/>
            <a:ln w="3175">
              <a:solidFill>
                <a:schemeClr val="accent3">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 name="Google Shape;346;p47">
            <a:extLst>
              <a:ext uri="{FF2B5EF4-FFF2-40B4-BE49-F238E27FC236}">
                <a16:creationId xmlns:a16="http://schemas.microsoft.com/office/drawing/2014/main" id="{0BB00151-2CD6-4899-9627-D15A45DF4629}"/>
              </a:ext>
            </a:extLst>
          </p:cNvPr>
          <p:cNvSpPr txBox="1"/>
          <p:nvPr/>
        </p:nvSpPr>
        <p:spPr>
          <a:xfrm>
            <a:off x="6315516" y="1263984"/>
            <a:ext cx="1644726"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lt2"/>
                </a:solidFill>
                <a:latin typeface="Quicksand"/>
                <a:ea typeface="Quicksand"/>
                <a:cs typeface="Quicksand"/>
                <a:sym typeface="Quicksand"/>
              </a:rPr>
              <a:t>Tương đương</a:t>
            </a:r>
            <a:endParaRPr sz="1800" b="1">
              <a:solidFill>
                <a:schemeClr val="lt2"/>
              </a:solidFill>
              <a:latin typeface="Quicksand"/>
              <a:ea typeface="Quicksand"/>
              <a:cs typeface="Quicksand"/>
              <a:sym typeface="Quicksand"/>
            </a:endParaRPr>
          </a:p>
        </p:txBody>
      </p:sp>
      <p:grpSp>
        <p:nvGrpSpPr>
          <p:cNvPr id="84" name="Google Shape;10273;p79">
            <a:extLst>
              <a:ext uri="{FF2B5EF4-FFF2-40B4-BE49-F238E27FC236}">
                <a16:creationId xmlns:a16="http://schemas.microsoft.com/office/drawing/2014/main" id="{60EF1B0D-28E8-448B-863F-F4E46AC93DB3}"/>
              </a:ext>
            </a:extLst>
          </p:cNvPr>
          <p:cNvGrpSpPr/>
          <p:nvPr/>
        </p:nvGrpSpPr>
        <p:grpSpPr>
          <a:xfrm>
            <a:off x="7030486" y="2418688"/>
            <a:ext cx="332757" cy="332343"/>
            <a:chOff x="2656907" y="2439293"/>
            <a:chExt cx="332757" cy="332343"/>
          </a:xfrm>
          <a:solidFill>
            <a:schemeClr val="accent5">
              <a:lumMod val="75000"/>
            </a:schemeClr>
          </a:solidFill>
        </p:grpSpPr>
        <p:sp>
          <p:nvSpPr>
            <p:cNvPr id="85" name="Google Shape;10274;p79">
              <a:extLst>
                <a:ext uri="{FF2B5EF4-FFF2-40B4-BE49-F238E27FC236}">
                  <a16:creationId xmlns:a16="http://schemas.microsoft.com/office/drawing/2014/main" id="{A30AD92D-9FC8-48CC-9EC7-8AF9009FB315}"/>
                </a:ext>
              </a:extLst>
            </p:cNvPr>
            <p:cNvSpPr/>
            <p:nvPr/>
          </p:nvSpPr>
          <p:spPr>
            <a:xfrm>
              <a:off x="2868751" y="2547666"/>
              <a:ext cx="53088" cy="53088"/>
            </a:xfrm>
            <a:custGeom>
              <a:avLst/>
              <a:gdLst/>
              <a:ahLst/>
              <a:cxnLst/>
              <a:rect l="l" t="t" r="r" b="b"/>
              <a:pathLst>
                <a:path w="1668" h="1668" extrusionOk="0">
                  <a:moveTo>
                    <a:pt x="834" y="334"/>
                  </a:moveTo>
                  <a:cubicBezTo>
                    <a:pt x="1120" y="334"/>
                    <a:pt x="1346" y="548"/>
                    <a:pt x="1346" y="834"/>
                  </a:cubicBezTo>
                  <a:cubicBezTo>
                    <a:pt x="1346" y="1120"/>
                    <a:pt x="1120" y="1334"/>
                    <a:pt x="834" y="1334"/>
                  </a:cubicBezTo>
                  <a:cubicBezTo>
                    <a:pt x="560" y="1334"/>
                    <a:pt x="334" y="1120"/>
                    <a:pt x="334" y="834"/>
                  </a:cubicBezTo>
                  <a:cubicBezTo>
                    <a:pt x="334" y="548"/>
                    <a:pt x="572" y="334"/>
                    <a:pt x="834" y="334"/>
                  </a:cubicBezTo>
                  <a:close/>
                  <a:moveTo>
                    <a:pt x="834" y="0"/>
                  </a:moveTo>
                  <a:cubicBezTo>
                    <a:pt x="381" y="0"/>
                    <a:pt x="0" y="370"/>
                    <a:pt x="0" y="834"/>
                  </a:cubicBezTo>
                  <a:cubicBezTo>
                    <a:pt x="0" y="1298"/>
                    <a:pt x="381" y="1667"/>
                    <a:pt x="834" y="1667"/>
                  </a:cubicBezTo>
                  <a:cubicBezTo>
                    <a:pt x="1298" y="1667"/>
                    <a:pt x="1667" y="1298"/>
                    <a:pt x="1667" y="834"/>
                  </a:cubicBezTo>
                  <a:cubicBezTo>
                    <a:pt x="1667" y="370"/>
                    <a:pt x="1298" y="0"/>
                    <a:pt x="834" y="0"/>
                  </a:cubicBezTo>
                  <a:close/>
                </a:path>
              </a:pathLst>
            </a:custGeom>
            <a:grpFill/>
            <a:ln w="3175">
              <a:solidFill>
                <a:schemeClr val="accent3">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0275;p79">
              <a:extLst>
                <a:ext uri="{FF2B5EF4-FFF2-40B4-BE49-F238E27FC236}">
                  <a16:creationId xmlns:a16="http://schemas.microsoft.com/office/drawing/2014/main" id="{573A04E9-0DFA-44A4-8DA5-20FF1EA1D346}"/>
                </a:ext>
              </a:extLst>
            </p:cNvPr>
            <p:cNvSpPr/>
            <p:nvPr/>
          </p:nvSpPr>
          <p:spPr>
            <a:xfrm>
              <a:off x="2870661" y="2611703"/>
              <a:ext cx="68970" cy="49301"/>
            </a:xfrm>
            <a:custGeom>
              <a:avLst/>
              <a:gdLst/>
              <a:ahLst/>
              <a:cxnLst/>
              <a:rect l="l" t="t" r="r" b="b"/>
              <a:pathLst>
                <a:path w="2167" h="1549" extrusionOk="0">
                  <a:moveTo>
                    <a:pt x="774" y="1"/>
                  </a:moveTo>
                  <a:cubicBezTo>
                    <a:pt x="560" y="1"/>
                    <a:pt x="333" y="60"/>
                    <a:pt x="119" y="167"/>
                  </a:cubicBezTo>
                  <a:cubicBezTo>
                    <a:pt x="48" y="203"/>
                    <a:pt x="0" y="310"/>
                    <a:pt x="48" y="382"/>
                  </a:cubicBezTo>
                  <a:cubicBezTo>
                    <a:pt x="83" y="443"/>
                    <a:pt x="150" y="479"/>
                    <a:pt x="212" y="479"/>
                  </a:cubicBezTo>
                  <a:cubicBezTo>
                    <a:pt x="234" y="479"/>
                    <a:pt x="255" y="474"/>
                    <a:pt x="274" y="465"/>
                  </a:cubicBezTo>
                  <a:cubicBezTo>
                    <a:pt x="417" y="382"/>
                    <a:pt x="595" y="346"/>
                    <a:pt x="762" y="346"/>
                  </a:cubicBezTo>
                  <a:cubicBezTo>
                    <a:pt x="1286" y="346"/>
                    <a:pt x="1715" y="727"/>
                    <a:pt x="1786" y="1215"/>
                  </a:cubicBezTo>
                  <a:lnTo>
                    <a:pt x="762" y="1215"/>
                  </a:lnTo>
                  <a:cubicBezTo>
                    <a:pt x="679" y="1215"/>
                    <a:pt x="595" y="1298"/>
                    <a:pt x="595" y="1382"/>
                  </a:cubicBezTo>
                  <a:cubicBezTo>
                    <a:pt x="595" y="1477"/>
                    <a:pt x="679" y="1548"/>
                    <a:pt x="762" y="1548"/>
                  </a:cubicBezTo>
                  <a:lnTo>
                    <a:pt x="1988" y="1548"/>
                  </a:lnTo>
                  <a:cubicBezTo>
                    <a:pt x="2072" y="1548"/>
                    <a:pt x="2143" y="1477"/>
                    <a:pt x="2143" y="1382"/>
                  </a:cubicBezTo>
                  <a:cubicBezTo>
                    <a:pt x="2167" y="608"/>
                    <a:pt x="1536" y="1"/>
                    <a:pt x="774" y="1"/>
                  </a:cubicBezTo>
                  <a:close/>
                </a:path>
              </a:pathLst>
            </a:custGeom>
            <a:grpFill/>
            <a:ln w="3175">
              <a:solidFill>
                <a:schemeClr val="accent3">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0276;p79">
              <a:extLst>
                <a:ext uri="{FF2B5EF4-FFF2-40B4-BE49-F238E27FC236}">
                  <a16:creationId xmlns:a16="http://schemas.microsoft.com/office/drawing/2014/main" id="{6576E0E0-2AC7-4624-B579-A3DC15DC6115}"/>
                </a:ext>
              </a:extLst>
            </p:cNvPr>
            <p:cNvSpPr/>
            <p:nvPr/>
          </p:nvSpPr>
          <p:spPr>
            <a:xfrm>
              <a:off x="2705794" y="2611321"/>
              <a:ext cx="68620" cy="49301"/>
            </a:xfrm>
            <a:custGeom>
              <a:avLst/>
              <a:gdLst/>
              <a:ahLst/>
              <a:cxnLst/>
              <a:rect l="l" t="t" r="r" b="b"/>
              <a:pathLst>
                <a:path w="2156" h="1549" extrusionOk="0">
                  <a:moveTo>
                    <a:pt x="1394" y="1"/>
                  </a:moveTo>
                  <a:cubicBezTo>
                    <a:pt x="632" y="1"/>
                    <a:pt x="1" y="620"/>
                    <a:pt x="1" y="1382"/>
                  </a:cubicBezTo>
                  <a:cubicBezTo>
                    <a:pt x="1" y="1465"/>
                    <a:pt x="84" y="1548"/>
                    <a:pt x="167" y="1548"/>
                  </a:cubicBezTo>
                  <a:lnTo>
                    <a:pt x="1406" y="1548"/>
                  </a:lnTo>
                  <a:cubicBezTo>
                    <a:pt x="1489" y="1548"/>
                    <a:pt x="1572" y="1465"/>
                    <a:pt x="1572" y="1382"/>
                  </a:cubicBezTo>
                  <a:cubicBezTo>
                    <a:pt x="1572" y="1287"/>
                    <a:pt x="1501" y="1215"/>
                    <a:pt x="1418" y="1215"/>
                  </a:cubicBezTo>
                  <a:lnTo>
                    <a:pt x="382" y="1215"/>
                  </a:lnTo>
                  <a:cubicBezTo>
                    <a:pt x="453" y="727"/>
                    <a:pt x="882" y="334"/>
                    <a:pt x="1406" y="334"/>
                  </a:cubicBezTo>
                  <a:cubicBezTo>
                    <a:pt x="1584" y="334"/>
                    <a:pt x="1751" y="382"/>
                    <a:pt x="1894" y="453"/>
                  </a:cubicBezTo>
                  <a:cubicBezTo>
                    <a:pt x="1918" y="469"/>
                    <a:pt x="1945" y="477"/>
                    <a:pt x="1974" y="477"/>
                  </a:cubicBezTo>
                  <a:cubicBezTo>
                    <a:pt x="2030" y="477"/>
                    <a:pt x="2088" y="445"/>
                    <a:pt x="2120" y="382"/>
                  </a:cubicBezTo>
                  <a:cubicBezTo>
                    <a:pt x="2156" y="310"/>
                    <a:pt x="2132" y="203"/>
                    <a:pt x="2049" y="155"/>
                  </a:cubicBezTo>
                  <a:cubicBezTo>
                    <a:pt x="1846" y="60"/>
                    <a:pt x="1632" y="1"/>
                    <a:pt x="1394" y="1"/>
                  </a:cubicBezTo>
                  <a:close/>
                </a:path>
              </a:pathLst>
            </a:custGeom>
            <a:grpFill/>
            <a:ln w="3175">
              <a:solidFill>
                <a:schemeClr val="accent3">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0277;p79">
              <a:extLst>
                <a:ext uri="{FF2B5EF4-FFF2-40B4-BE49-F238E27FC236}">
                  <a16:creationId xmlns:a16="http://schemas.microsoft.com/office/drawing/2014/main" id="{FABC1EBF-3C4E-4206-A89B-EF16A1385320}"/>
                </a:ext>
              </a:extLst>
            </p:cNvPr>
            <p:cNvSpPr/>
            <p:nvPr/>
          </p:nvSpPr>
          <p:spPr>
            <a:xfrm>
              <a:off x="2724000" y="2547666"/>
              <a:ext cx="53088" cy="53088"/>
            </a:xfrm>
            <a:custGeom>
              <a:avLst/>
              <a:gdLst/>
              <a:ahLst/>
              <a:cxnLst/>
              <a:rect l="l" t="t" r="r" b="b"/>
              <a:pathLst>
                <a:path w="1668" h="1668" extrusionOk="0">
                  <a:moveTo>
                    <a:pt x="834" y="334"/>
                  </a:moveTo>
                  <a:cubicBezTo>
                    <a:pt x="1119" y="334"/>
                    <a:pt x="1334" y="548"/>
                    <a:pt x="1334" y="834"/>
                  </a:cubicBezTo>
                  <a:cubicBezTo>
                    <a:pt x="1334" y="1120"/>
                    <a:pt x="1119" y="1334"/>
                    <a:pt x="834" y="1334"/>
                  </a:cubicBezTo>
                  <a:cubicBezTo>
                    <a:pt x="548" y="1334"/>
                    <a:pt x="322" y="1120"/>
                    <a:pt x="322" y="834"/>
                  </a:cubicBezTo>
                  <a:cubicBezTo>
                    <a:pt x="322" y="548"/>
                    <a:pt x="548" y="334"/>
                    <a:pt x="834" y="334"/>
                  </a:cubicBezTo>
                  <a:close/>
                  <a:moveTo>
                    <a:pt x="834" y="0"/>
                  </a:moveTo>
                  <a:cubicBezTo>
                    <a:pt x="369" y="0"/>
                    <a:pt x="0" y="370"/>
                    <a:pt x="0" y="834"/>
                  </a:cubicBezTo>
                  <a:cubicBezTo>
                    <a:pt x="0" y="1298"/>
                    <a:pt x="369" y="1667"/>
                    <a:pt x="834" y="1667"/>
                  </a:cubicBezTo>
                  <a:cubicBezTo>
                    <a:pt x="1298" y="1667"/>
                    <a:pt x="1667" y="1298"/>
                    <a:pt x="1667" y="834"/>
                  </a:cubicBezTo>
                  <a:cubicBezTo>
                    <a:pt x="1667" y="370"/>
                    <a:pt x="1298" y="0"/>
                    <a:pt x="834" y="0"/>
                  </a:cubicBezTo>
                  <a:close/>
                </a:path>
              </a:pathLst>
            </a:custGeom>
            <a:grpFill/>
            <a:ln w="3175">
              <a:solidFill>
                <a:schemeClr val="accent3">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0278;p79">
              <a:extLst>
                <a:ext uri="{FF2B5EF4-FFF2-40B4-BE49-F238E27FC236}">
                  <a16:creationId xmlns:a16="http://schemas.microsoft.com/office/drawing/2014/main" id="{78CCF107-5397-4E5C-A259-2B77115C8F25}"/>
                </a:ext>
              </a:extLst>
            </p:cNvPr>
            <p:cNvSpPr/>
            <p:nvPr/>
          </p:nvSpPr>
          <p:spPr>
            <a:xfrm>
              <a:off x="2788800" y="2534394"/>
              <a:ext cx="68238" cy="68238"/>
            </a:xfrm>
            <a:custGeom>
              <a:avLst/>
              <a:gdLst/>
              <a:ahLst/>
              <a:cxnLst/>
              <a:rect l="l" t="t" r="r" b="b"/>
              <a:pathLst>
                <a:path w="2144" h="2144" extrusionOk="0">
                  <a:moveTo>
                    <a:pt x="1072" y="334"/>
                  </a:moveTo>
                  <a:cubicBezTo>
                    <a:pt x="1489" y="334"/>
                    <a:pt x="1822" y="656"/>
                    <a:pt x="1822" y="1072"/>
                  </a:cubicBezTo>
                  <a:cubicBezTo>
                    <a:pt x="1822" y="1489"/>
                    <a:pt x="1489" y="1822"/>
                    <a:pt x="1072" y="1822"/>
                  </a:cubicBezTo>
                  <a:cubicBezTo>
                    <a:pt x="655" y="1822"/>
                    <a:pt x="334" y="1489"/>
                    <a:pt x="334" y="1072"/>
                  </a:cubicBezTo>
                  <a:cubicBezTo>
                    <a:pt x="334" y="656"/>
                    <a:pt x="667" y="334"/>
                    <a:pt x="1072" y="334"/>
                  </a:cubicBezTo>
                  <a:close/>
                  <a:moveTo>
                    <a:pt x="1072" y="1"/>
                  </a:moveTo>
                  <a:cubicBezTo>
                    <a:pt x="477" y="1"/>
                    <a:pt x="0" y="477"/>
                    <a:pt x="0" y="1072"/>
                  </a:cubicBezTo>
                  <a:cubicBezTo>
                    <a:pt x="0" y="1668"/>
                    <a:pt x="477" y="2144"/>
                    <a:pt x="1072" y="2144"/>
                  </a:cubicBezTo>
                  <a:cubicBezTo>
                    <a:pt x="1667" y="2144"/>
                    <a:pt x="2143" y="1668"/>
                    <a:pt x="2143" y="1072"/>
                  </a:cubicBezTo>
                  <a:cubicBezTo>
                    <a:pt x="2143" y="477"/>
                    <a:pt x="1667" y="1"/>
                    <a:pt x="1072" y="1"/>
                  </a:cubicBezTo>
                  <a:close/>
                </a:path>
              </a:pathLst>
            </a:custGeom>
            <a:grpFill/>
            <a:ln w="3175">
              <a:solidFill>
                <a:schemeClr val="accent3">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0279;p79">
              <a:extLst>
                <a:ext uri="{FF2B5EF4-FFF2-40B4-BE49-F238E27FC236}">
                  <a16:creationId xmlns:a16="http://schemas.microsoft.com/office/drawing/2014/main" id="{5582FB01-77BA-4C69-A56B-DEA731DDD85A}"/>
                </a:ext>
              </a:extLst>
            </p:cNvPr>
            <p:cNvSpPr/>
            <p:nvPr/>
          </p:nvSpPr>
          <p:spPr>
            <a:xfrm>
              <a:off x="2764930" y="2613613"/>
              <a:ext cx="115979" cy="62923"/>
            </a:xfrm>
            <a:custGeom>
              <a:avLst/>
              <a:gdLst/>
              <a:ahLst/>
              <a:cxnLst/>
              <a:rect l="l" t="t" r="r" b="b"/>
              <a:pathLst>
                <a:path w="3644" h="1977" extrusionOk="0">
                  <a:moveTo>
                    <a:pt x="1822" y="345"/>
                  </a:moveTo>
                  <a:cubicBezTo>
                    <a:pt x="2584" y="345"/>
                    <a:pt x="3203" y="917"/>
                    <a:pt x="3298" y="1655"/>
                  </a:cubicBezTo>
                  <a:lnTo>
                    <a:pt x="345" y="1655"/>
                  </a:lnTo>
                  <a:cubicBezTo>
                    <a:pt x="441" y="905"/>
                    <a:pt x="1060" y="345"/>
                    <a:pt x="1822" y="345"/>
                  </a:cubicBezTo>
                  <a:close/>
                  <a:moveTo>
                    <a:pt x="1822" y="0"/>
                  </a:moveTo>
                  <a:cubicBezTo>
                    <a:pt x="822" y="0"/>
                    <a:pt x="0" y="822"/>
                    <a:pt x="0" y="1810"/>
                  </a:cubicBezTo>
                  <a:cubicBezTo>
                    <a:pt x="0" y="1905"/>
                    <a:pt x="84" y="1977"/>
                    <a:pt x="167" y="1977"/>
                  </a:cubicBezTo>
                  <a:lnTo>
                    <a:pt x="3477" y="1977"/>
                  </a:lnTo>
                  <a:cubicBezTo>
                    <a:pt x="3560" y="1977"/>
                    <a:pt x="3643" y="1905"/>
                    <a:pt x="3643" y="1810"/>
                  </a:cubicBezTo>
                  <a:cubicBezTo>
                    <a:pt x="3643" y="798"/>
                    <a:pt x="2822" y="0"/>
                    <a:pt x="1822" y="0"/>
                  </a:cubicBezTo>
                  <a:close/>
                </a:path>
              </a:pathLst>
            </a:custGeom>
            <a:grpFill/>
            <a:ln w="3175">
              <a:solidFill>
                <a:schemeClr val="accent3">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0280;p79">
              <a:extLst>
                <a:ext uri="{FF2B5EF4-FFF2-40B4-BE49-F238E27FC236}">
                  <a16:creationId xmlns:a16="http://schemas.microsoft.com/office/drawing/2014/main" id="{5153BEE9-6756-49A7-AD0A-80812C03C59A}"/>
                </a:ext>
              </a:extLst>
            </p:cNvPr>
            <p:cNvSpPr/>
            <p:nvPr/>
          </p:nvSpPr>
          <p:spPr>
            <a:xfrm>
              <a:off x="2656907" y="2439293"/>
              <a:ext cx="332757" cy="332343"/>
            </a:xfrm>
            <a:custGeom>
              <a:avLst/>
              <a:gdLst/>
              <a:ahLst/>
              <a:cxnLst/>
              <a:rect l="l" t="t" r="r" b="b"/>
              <a:pathLst>
                <a:path w="10455" h="10442" extrusionOk="0">
                  <a:moveTo>
                    <a:pt x="5383" y="893"/>
                  </a:moveTo>
                  <a:cubicBezTo>
                    <a:pt x="7645" y="977"/>
                    <a:pt x="9454" y="2798"/>
                    <a:pt x="9550" y="5060"/>
                  </a:cubicBezTo>
                  <a:lnTo>
                    <a:pt x="9145" y="5060"/>
                  </a:lnTo>
                  <a:cubicBezTo>
                    <a:pt x="9050" y="5060"/>
                    <a:pt x="8978" y="5132"/>
                    <a:pt x="8978" y="5227"/>
                  </a:cubicBezTo>
                  <a:cubicBezTo>
                    <a:pt x="8978" y="5310"/>
                    <a:pt x="9050" y="5382"/>
                    <a:pt x="9145" y="5382"/>
                  </a:cubicBezTo>
                  <a:lnTo>
                    <a:pt x="9550" y="5382"/>
                  </a:lnTo>
                  <a:cubicBezTo>
                    <a:pt x="9454" y="7644"/>
                    <a:pt x="7645" y="9466"/>
                    <a:pt x="5383" y="9549"/>
                  </a:cubicBezTo>
                  <a:lnTo>
                    <a:pt x="5383" y="9156"/>
                  </a:lnTo>
                  <a:cubicBezTo>
                    <a:pt x="5383" y="9061"/>
                    <a:pt x="5311" y="8989"/>
                    <a:pt x="5216" y="8989"/>
                  </a:cubicBezTo>
                  <a:cubicBezTo>
                    <a:pt x="5121" y="8989"/>
                    <a:pt x="5049" y="9061"/>
                    <a:pt x="5049" y="9156"/>
                  </a:cubicBezTo>
                  <a:lnTo>
                    <a:pt x="5049" y="9549"/>
                  </a:lnTo>
                  <a:cubicBezTo>
                    <a:pt x="2787" y="9466"/>
                    <a:pt x="977" y="7644"/>
                    <a:pt x="882" y="5382"/>
                  </a:cubicBezTo>
                  <a:lnTo>
                    <a:pt x="1287" y="5382"/>
                  </a:lnTo>
                  <a:cubicBezTo>
                    <a:pt x="1382" y="5382"/>
                    <a:pt x="1453" y="5310"/>
                    <a:pt x="1453" y="5227"/>
                  </a:cubicBezTo>
                  <a:cubicBezTo>
                    <a:pt x="1453" y="5132"/>
                    <a:pt x="1382" y="5060"/>
                    <a:pt x="1287" y="5060"/>
                  </a:cubicBezTo>
                  <a:lnTo>
                    <a:pt x="882" y="5060"/>
                  </a:lnTo>
                  <a:cubicBezTo>
                    <a:pt x="977" y="2798"/>
                    <a:pt x="2787" y="977"/>
                    <a:pt x="5049" y="893"/>
                  </a:cubicBezTo>
                  <a:lnTo>
                    <a:pt x="5049" y="1286"/>
                  </a:lnTo>
                  <a:cubicBezTo>
                    <a:pt x="5049" y="1381"/>
                    <a:pt x="5121" y="1453"/>
                    <a:pt x="5216" y="1453"/>
                  </a:cubicBezTo>
                  <a:cubicBezTo>
                    <a:pt x="5311" y="1453"/>
                    <a:pt x="5383" y="1381"/>
                    <a:pt x="5383" y="1286"/>
                  </a:cubicBezTo>
                  <a:lnTo>
                    <a:pt x="5383" y="893"/>
                  </a:lnTo>
                  <a:close/>
                  <a:moveTo>
                    <a:pt x="5228" y="0"/>
                  </a:moveTo>
                  <a:cubicBezTo>
                    <a:pt x="5144" y="0"/>
                    <a:pt x="5061" y="72"/>
                    <a:pt x="5061" y="167"/>
                  </a:cubicBezTo>
                  <a:lnTo>
                    <a:pt x="5061" y="560"/>
                  </a:lnTo>
                  <a:cubicBezTo>
                    <a:pt x="2620" y="655"/>
                    <a:pt x="656" y="2620"/>
                    <a:pt x="572" y="5060"/>
                  </a:cubicBezTo>
                  <a:lnTo>
                    <a:pt x="168" y="5060"/>
                  </a:lnTo>
                  <a:cubicBezTo>
                    <a:pt x="84" y="5060"/>
                    <a:pt x="1" y="5132"/>
                    <a:pt x="1" y="5227"/>
                  </a:cubicBezTo>
                  <a:cubicBezTo>
                    <a:pt x="1" y="5310"/>
                    <a:pt x="84" y="5382"/>
                    <a:pt x="168" y="5382"/>
                  </a:cubicBezTo>
                  <a:lnTo>
                    <a:pt x="572" y="5382"/>
                  </a:lnTo>
                  <a:cubicBezTo>
                    <a:pt x="656" y="7823"/>
                    <a:pt x="2620" y="9787"/>
                    <a:pt x="5061" y="9882"/>
                  </a:cubicBezTo>
                  <a:lnTo>
                    <a:pt x="5061" y="10287"/>
                  </a:lnTo>
                  <a:cubicBezTo>
                    <a:pt x="5061" y="10371"/>
                    <a:pt x="5144" y="10442"/>
                    <a:pt x="5228" y="10442"/>
                  </a:cubicBezTo>
                  <a:cubicBezTo>
                    <a:pt x="5323" y="10442"/>
                    <a:pt x="5394" y="10371"/>
                    <a:pt x="5394" y="10287"/>
                  </a:cubicBezTo>
                  <a:lnTo>
                    <a:pt x="5394" y="9882"/>
                  </a:lnTo>
                  <a:cubicBezTo>
                    <a:pt x="7835" y="9787"/>
                    <a:pt x="9800" y="7823"/>
                    <a:pt x="9883" y="5382"/>
                  </a:cubicBezTo>
                  <a:lnTo>
                    <a:pt x="10288" y="5382"/>
                  </a:lnTo>
                  <a:cubicBezTo>
                    <a:pt x="10383" y="5382"/>
                    <a:pt x="10455" y="5310"/>
                    <a:pt x="10455" y="5227"/>
                  </a:cubicBezTo>
                  <a:cubicBezTo>
                    <a:pt x="10455" y="5132"/>
                    <a:pt x="10383" y="5060"/>
                    <a:pt x="10288" y="5060"/>
                  </a:cubicBezTo>
                  <a:lnTo>
                    <a:pt x="9883" y="5060"/>
                  </a:lnTo>
                  <a:cubicBezTo>
                    <a:pt x="9800" y="2620"/>
                    <a:pt x="7835" y="655"/>
                    <a:pt x="5394" y="560"/>
                  </a:cubicBezTo>
                  <a:lnTo>
                    <a:pt x="5394" y="167"/>
                  </a:lnTo>
                  <a:cubicBezTo>
                    <a:pt x="5394" y="72"/>
                    <a:pt x="5323" y="0"/>
                    <a:pt x="5228" y="0"/>
                  </a:cubicBezTo>
                  <a:close/>
                </a:path>
              </a:pathLst>
            </a:custGeom>
            <a:grpFill/>
            <a:ln w="3175">
              <a:solidFill>
                <a:schemeClr val="accent3">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10273;p79">
            <a:extLst>
              <a:ext uri="{FF2B5EF4-FFF2-40B4-BE49-F238E27FC236}">
                <a16:creationId xmlns:a16="http://schemas.microsoft.com/office/drawing/2014/main" id="{D1454724-CA14-4741-9003-A0BDF0BA0802}"/>
              </a:ext>
            </a:extLst>
          </p:cNvPr>
          <p:cNvGrpSpPr/>
          <p:nvPr/>
        </p:nvGrpSpPr>
        <p:grpSpPr>
          <a:xfrm>
            <a:off x="7029474" y="3288943"/>
            <a:ext cx="332757" cy="332343"/>
            <a:chOff x="2656907" y="2439293"/>
            <a:chExt cx="332757" cy="332343"/>
          </a:xfrm>
          <a:solidFill>
            <a:schemeClr val="accent5">
              <a:lumMod val="75000"/>
            </a:schemeClr>
          </a:solidFill>
        </p:grpSpPr>
        <p:sp>
          <p:nvSpPr>
            <p:cNvPr id="93" name="Google Shape;10274;p79">
              <a:extLst>
                <a:ext uri="{FF2B5EF4-FFF2-40B4-BE49-F238E27FC236}">
                  <a16:creationId xmlns:a16="http://schemas.microsoft.com/office/drawing/2014/main" id="{02A8E5B6-8F6A-448C-8E0A-00CC96DA000F}"/>
                </a:ext>
              </a:extLst>
            </p:cNvPr>
            <p:cNvSpPr/>
            <p:nvPr/>
          </p:nvSpPr>
          <p:spPr>
            <a:xfrm>
              <a:off x="2868751" y="2547666"/>
              <a:ext cx="53088" cy="53088"/>
            </a:xfrm>
            <a:custGeom>
              <a:avLst/>
              <a:gdLst/>
              <a:ahLst/>
              <a:cxnLst/>
              <a:rect l="l" t="t" r="r" b="b"/>
              <a:pathLst>
                <a:path w="1668" h="1668" extrusionOk="0">
                  <a:moveTo>
                    <a:pt x="834" y="334"/>
                  </a:moveTo>
                  <a:cubicBezTo>
                    <a:pt x="1120" y="334"/>
                    <a:pt x="1346" y="548"/>
                    <a:pt x="1346" y="834"/>
                  </a:cubicBezTo>
                  <a:cubicBezTo>
                    <a:pt x="1346" y="1120"/>
                    <a:pt x="1120" y="1334"/>
                    <a:pt x="834" y="1334"/>
                  </a:cubicBezTo>
                  <a:cubicBezTo>
                    <a:pt x="560" y="1334"/>
                    <a:pt x="334" y="1120"/>
                    <a:pt x="334" y="834"/>
                  </a:cubicBezTo>
                  <a:cubicBezTo>
                    <a:pt x="334" y="548"/>
                    <a:pt x="572" y="334"/>
                    <a:pt x="834" y="334"/>
                  </a:cubicBezTo>
                  <a:close/>
                  <a:moveTo>
                    <a:pt x="834" y="0"/>
                  </a:moveTo>
                  <a:cubicBezTo>
                    <a:pt x="381" y="0"/>
                    <a:pt x="0" y="370"/>
                    <a:pt x="0" y="834"/>
                  </a:cubicBezTo>
                  <a:cubicBezTo>
                    <a:pt x="0" y="1298"/>
                    <a:pt x="381" y="1667"/>
                    <a:pt x="834" y="1667"/>
                  </a:cubicBezTo>
                  <a:cubicBezTo>
                    <a:pt x="1298" y="1667"/>
                    <a:pt x="1667" y="1298"/>
                    <a:pt x="1667" y="834"/>
                  </a:cubicBezTo>
                  <a:cubicBezTo>
                    <a:pt x="1667" y="370"/>
                    <a:pt x="1298" y="0"/>
                    <a:pt x="834" y="0"/>
                  </a:cubicBezTo>
                  <a:close/>
                </a:path>
              </a:pathLst>
            </a:custGeom>
            <a:grpFill/>
            <a:ln w="3175">
              <a:solidFill>
                <a:schemeClr val="accent3">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0275;p79">
              <a:extLst>
                <a:ext uri="{FF2B5EF4-FFF2-40B4-BE49-F238E27FC236}">
                  <a16:creationId xmlns:a16="http://schemas.microsoft.com/office/drawing/2014/main" id="{A6C37FFA-78F8-4257-8982-34497DD18C70}"/>
                </a:ext>
              </a:extLst>
            </p:cNvPr>
            <p:cNvSpPr/>
            <p:nvPr/>
          </p:nvSpPr>
          <p:spPr>
            <a:xfrm>
              <a:off x="2870661" y="2611703"/>
              <a:ext cx="68970" cy="49301"/>
            </a:xfrm>
            <a:custGeom>
              <a:avLst/>
              <a:gdLst/>
              <a:ahLst/>
              <a:cxnLst/>
              <a:rect l="l" t="t" r="r" b="b"/>
              <a:pathLst>
                <a:path w="2167" h="1549" extrusionOk="0">
                  <a:moveTo>
                    <a:pt x="774" y="1"/>
                  </a:moveTo>
                  <a:cubicBezTo>
                    <a:pt x="560" y="1"/>
                    <a:pt x="333" y="60"/>
                    <a:pt x="119" y="167"/>
                  </a:cubicBezTo>
                  <a:cubicBezTo>
                    <a:pt x="48" y="203"/>
                    <a:pt x="0" y="310"/>
                    <a:pt x="48" y="382"/>
                  </a:cubicBezTo>
                  <a:cubicBezTo>
                    <a:pt x="83" y="443"/>
                    <a:pt x="150" y="479"/>
                    <a:pt x="212" y="479"/>
                  </a:cubicBezTo>
                  <a:cubicBezTo>
                    <a:pt x="234" y="479"/>
                    <a:pt x="255" y="474"/>
                    <a:pt x="274" y="465"/>
                  </a:cubicBezTo>
                  <a:cubicBezTo>
                    <a:pt x="417" y="382"/>
                    <a:pt x="595" y="346"/>
                    <a:pt x="762" y="346"/>
                  </a:cubicBezTo>
                  <a:cubicBezTo>
                    <a:pt x="1286" y="346"/>
                    <a:pt x="1715" y="727"/>
                    <a:pt x="1786" y="1215"/>
                  </a:cubicBezTo>
                  <a:lnTo>
                    <a:pt x="762" y="1215"/>
                  </a:lnTo>
                  <a:cubicBezTo>
                    <a:pt x="679" y="1215"/>
                    <a:pt x="595" y="1298"/>
                    <a:pt x="595" y="1382"/>
                  </a:cubicBezTo>
                  <a:cubicBezTo>
                    <a:pt x="595" y="1477"/>
                    <a:pt x="679" y="1548"/>
                    <a:pt x="762" y="1548"/>
                  </a:cubicBezTo>
                  <a:lnTo>
                    <a:pt x="1988" y="1548"/>
                  </a:lnTo>
                  <a:cubicBezTo>
                    <a:pt x="2072" y="1548"/>
                    <a:pt x="2143" y="1477"/>
                    <a:pt x="2143" y="1382"/>
                  </a:cubicBezTo>
                  <a:cubicBezTo>
                    <a:pt x="2167" y="608"/>
                    <a:pt x="1536" y="1"/>
                    <a:pt x="774" y="1"/>
                  </a:cubicBezTo>
                  <a:close/>
                </a:path>
              </a:pathLst>
            </a:custGeom>
            <a:grpFill/>
            <a:ln w="3175">
              <a:solidFill>
                <a:schemeClr val="accent3">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0276;p79">
              <a:extLst>
                <a:ext uri="{FF2B5EF4-FFF2-40B4-BE49-F238E27FC236}">
                  <a16:creationId xmlns:a16="http://schemas.microsoft.com/office/drawing/2014/main" id="{814E6842-66AE-4A1D-9599-070BDE4A2E42}"/>
                </a:ext>
              </a:extLst>
            </p:cNvPr>
            <p:cNvSpPr/>
            <p:nvPr/>
          </p:nvSpPr>
          <p:spPr>
            <a:xfrm>
              <a:off x="2705794" y="2611321"/>
              <a:ext cx="68620" cy="49301"/>
            </a:xfrm>
            <a:custGeom>
              <a:avLst/>
              <a:gdLst/>
              <a:ahLst/>
              <a:cxnLst/>
              <a:rect l="l" t="t" r="r" b="b"/>
              <a:pathLst>
                <a:path w="2156" h="1549" extrusionOk="0">
                  <a:moveTo>
                    <a:pt x="1394" y="1"/>
                  </a:moveTo>
                  <a:cubicBezTo>
                    <a:pt x="632" y="1"/>
                    <a:pt x="1" y="620"/>
                    <a:pt x="1" y="1382"/>
                  </a:cubicBezTo>
                  <a:cubicBezTo>
                    <a:pt x="1" y="1465"/>
                    <a:pt x="84" y="1548"/>
                    <a:pt x="167" y="1548"/>
                  </a:cubicBezTo>
                  <a:lnTo>
                    <a:pt x="1406" y="1548"/>
                  </a:lnTo>
                  <a:cubicBezTo>
                    <a:pt x="1489" y="1548"/>
                    <a:pt x="1572" y="1465"/>
                    <a:pt x="1572" y="1382"/>
                  </a:cubicBezTo>
                  <a:cubicBezTo>
                    <a:pt x="1572" y="1287"/>
                    <a:pt x="1501" y="1215"/>
                    <a:pt x="1418" y="1215"/>
                  </a:cubicBezTo>
                  <a:lnTo>
                    <a:pt x="382" y="1215"/>
                  </a:lnTo>
                  <a:cubicBezTo>
                    <a:pt x="453" y="727"/>
                    <a:pt x="882" y="334"/>
                    <a:pt x="1406" y="334"/>
                  </a:cubicBezTo>
                  <a:cubicBezTo>
                    <a:pt x="1584" y="334"/>
                    <a:pt x="1751" y="382"/>
                    <a:pt x="1894" y="453"/>
                  </a:cubicBezTo>
                  <a:cubicBezTo>
                    <a:pt x="1918" y="469"/>
                    <a:pt x="1945" y="477"/>
                    <a:pt x="1974" y="477"/>
                  </a:cubicBezTo>
                  <a:cubicBezTo>
                    <a:pt x="2030" y="477"/>
                    <a:pt x="2088" y="445"/>
                    <a:pt x="2120" y="382"/>
                  </a:cubicBezTo>
                  <a:cubicBezTo>
                    <a:pt x="2156" y="310"/>
                    <a:pt x="2132" y="203"/>
                    <a:pt x="2049" y="155"/>
                  </a:cubicBezTo>
                  <a:cubicBezTo>
                    <a:pt x="1846" y="60"/>
                    <a:pt x="1632" y="1"/>
                    <a:pt x="1394" y="1"/>
                  </a:cubicBezTo>
                  <a:close/>
                </a:path>
              </a:pathLst>
            </a:custGeom>
            <a:grpFill/>
            <a:ln w="3175">
              <a:solidFill>
                <a:schemeClr val="accent3">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0277;p79">
              <a:extLst>
                <a:ext uri="{FF2B5EF4-FFF2-40B4-BE49-F238E27FC236}">
                  <a16:creationId xmlns:a16="http://schemas.microsoft.com/office/drawing/2014/main" id="{3D260DF6-E751-4C1E-969F-FDFDF8376E02}"/>
                </a:ext>
              </a:extLst>
            </p:cNvPr>
            <p:cNvSpPr/>
            <p:nvPr/>
          </p:nvSpPr>
          <p:spPr>
            <a:xfrm>
              <a:off x="2724000" y="2547666"/>
              <a:ext cx="53088" cy="53088"/>
            </a:xfrm>
            <a:custGeom>
              <a:avLst/>
              <a:gdLst/>
              <a:ahLst/>
              <a:cxnLst/>
              <a:rect l="l" t="t" r="r" b="b"/>
              <a:pathLst>
                <a:path w="1668" h="1668" extrusionOk="0">
                  <a:moveTo>
                    <a:pt x="834" y="334"/>
                  </a:moveTo>
                  <a:cubicBezTo>
                    <a:pt x="1119" y="334"/>
                    <a:pt x="1334" y="548"/>
                    <a:pt x="1334" y="834"/>
                  </a:cubicBezTo>
                  <a:cubicBezTo>
                    <a:pt x="1334" y="1120"/>
                    <a:pt x="1119" y="1334"/>
                    <a:pt x="834" y="1334"/>
                  </a:cubicBezTo>
                  <a:cubicBezTo>
                    <a:pt x="548" y="1334"/>
                    <a:pt x="322" y="1120"/>
                    <a:pt x="322" y="834"/>
                  </a:cubicBezTo>
                  <a:cubicBezTo>
                    <a:pt x="322" y="548"/>
                    <a:pt x="548" y="334"/>
                    <a:pt x="834" y="334"/>
                  </a:cubicBezTo>
                  <a:close/>
                  <a:moveTo>
                    <a:pt x="834" y="0"/>
                  </a:moveTo>
                  <a:cubicBezTo>
                    <a:pt x="369" y="0"/>
                    <a:pt x="0" y="370"/>
                    <a:pt x="0" y="834"/>
                  </a:cubicBezTo>
                  <a:cubicBezTo>
                    <a:pt x="0" y="1298"/>
                    <a:pt x="369" y="1667"/>
                    <a:pt x="834" y="1667"/>
                  </a:cubicBezTo>
                  <a:cubicBezTo>
                    <a:pt x="1298" y="1667"/>
                    <a:pt x="1667" y="1298"/>
                    <a:pt x="1667" y="834"/>
                  </a:cubicBezTo>
                  <a:cubicBezTo>
                    <a:pt x="1667" y="370"/>
                    <a:pt x="1298" y="0"/>
                    <a:pt x="834" y="0"/>
                  </a:cubicBezTo>
                  <a:close/>
                </a:path>
              </a:pathLst>
            </a:custGeom>
            <a:grpFill/>
            <a:ln w="3175">
              <a:solidFill>
                <a:schemeClr val="accent3">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0278;p79">
              <a:extLst>
                <a:ext uri="{FF2B5EF4-FFF2-40B4-BE49-F238E27FC236}">
                  <a16:creationId xmlns:a16="http://schemas.microsoft.com/office/drawing/2014/main" id="{01C7D8CF-5ED0-4260-A332-044C48871EBE}"/>
                </a:ext>
              </a:extLst>
            </p:cNvPr>
            <p:cNvSpPr/>
            <p:nvPr/>
          </p:nvSpPr>
          <p:spPr>
            <a:xfrm>
              <a:off x="2788800" y="2534394"/>
              <a:ext cx="68238" cy="68238"/>
            </a:xfrm>
            <a:custGeom>
              <a:avLst/>
              <a:gdLst/>
              <a:ahLst/>
              <a:cxnLst/>
              <a:rect l="l" t="t" r="r" b="b"/>
              <a:pathLst>
                <a:path w="2144" h="2144" extrusionOk="0">
                  <a:moveTo>
                    <a:pt x="1072" y="334"/>
                  </a:moveTo>
                  <a:cubicBezTo>
                    <a:pt x="1489" y="334"/>
                    <a:pt x="1822" y="656"/>
                    <a:pt x="1822" y="1072"/>
                  </a:cubicBezTo>
                  <a:cubicBezTo>
                    <a:pt x="1822" y="1489"/>
                    <a:pt x="1489" y="1822"/>
                    <a:pt x="1072" y="1822"/>
                  </a:cubicBezTo>
                  <a:cubicBezTo>
                    <a:pt x="655" y="1822"/>
                    <a:pt x="334" y="1489"/>
                    <a:pt x="334" y="1072"/>
                  </a:cubicBezTo>
                  <a:cubicBezTo>
                    <a:pt x="334" y="656"/>
                    <a:pt x="667" y="334"/>
                    <a:pt x="1072" y="334"/>
                  </a:cubicBezTo>
                  <a:close/>
                  <a:moveTo>
                    <a:pt x="1072" y="1"/>
                  </a:moveTo>
                  <a:cubicBezTo>
                    <a:pt x="477" y="1"/>
                    <a:pt x="0" y="477"/>
                    <a:pt x="0" y="1072"/>
                  </a:cubicBezTo>
                  <a:cubicBezTo>
                    <a:pt x="0" y="1668"/>
                    <a:pt x="477" y="2144"/>
                    <a:pt x="1072" y="2144"/>
                  </a:cubicBezTo>
                  <a:cubicBezTo>
                    <a:pt x="1667" y="2144"/>
                    <a:pt x="2143" y="1668"/>
                    <a:pt x="2143" y="1072"/>
                  </a:cubicBezTo>
                  <a:cubicBezTo>
                    <a:pt x="2143" y="477"/>
                    <a:pt x="1667" y="1"/>
                    <a:pt x="1072" y="1"/>
                  </a:cubicBezTo>
                  <a:close/>
                </a:path>
              </a:pathLst>
            </a:custGeom>
            <a:grpFill/>
            <a:ln w="3175">
              <a:solidFill>
                <a:schemeClr val="accent3">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0279;p79">
              <a:extLst>
                <a:ext uri="{FF2B5EF4-FFF2-40B4-BE49-F238E27FC236}">
                  <a16:creationId xmlns:a16="http://schemas.microsoft.com/office/drawing/2014/main" id="{B82ABFA7-EF3E-4912-803A-28F62132C9C9}"/>
                </a:ext>
              </a:extLst>
            </p:cNvPr>
            <p:cNvSpPr/>
            <p:nvPr/>
          </p:nvSpPr>
          <p:spPr>
            <a:xfrm>
              <a:off x="2764930" y="2613613"/>
              <a:ext cx="115979" cy="62923"/>
            </a:xfrm>
            <a:custGeom>
              <a:avLst/>
              <a:gdLst/>
              <a:ahLst/>
              <a:cxnLst/>
              <a:rect l="l" t="t" r="r" b="b"/>
              <a:pathLst>
                <a:path w="3644" h="1977" extrusionOk="0">
                  <a:moveTo>
                    <a:pt x="1822" y="345"/>
                  </a:moveTo>
                  <a:cubicBezTo>
                    <a:pt x="2584" y="345"/>
                    <a:pt x="3203" y="917"/>
                    <a:pt x="3298" y="1655"/>
                  </a:cubicBezTo>
                  <a:lnTo>
                    <a:pt x="345" y="1655"/>
                  </a:lnTo>
                  <a:cubicBezTo>
                    <a:pt x="441" y="905"/>
                    <a:pt x="1060" y="345"/>
                    <a:pt x="1822" y="345"/>
                  </a:cubicBezTo>
                  <a:close/>
                  <a:moveTo>
                    <a:pt x="1822" y="0"/>
                  </a:moveTo>
                  <a:cubicBezTo>
                    <a:pt x="822" y="0"/>
                    <a:pt x="0" y="822"/>
                    <a:pt x="0" y="1810"/>
                  </a:cubicBezTo>
                  <a:cubicBezTo>
                    <a:pt x="0" y="1905"/>
                    <a:pt x="84" y="1977"/>
                    <a:pt x="167" y="1977"/>
                  </a:cubicBezTo>
                  <a:lnTo>
                    <a:pt x="3477" y="1977"/>
                  </a:lnTo>
                  <a:cubicBezTo>
                    <a:pt x="3560" y="1977"/>
                    <a:pt x="3643" y="1905"/>
                    <a:pt x="3643" y="1810"/>
                  </a:cubicBezTo>
                  <a:cubicBezTo>
                    <a:pt x="3643" y="798"/>
                    <a:pt x="2822" y="0"/>
                    <a:pt x="1822" y="0"/>
                  </a:cubicBezTo>
                  <a:close/>
                </a:path>
              </a:pathLst>
            </a:custGeom>
            <a:grpFill/>
            <a:ln w="3175">
              <a:solidFill>
                <a:schemeClr val="accent3">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0280;p79">
              <a:extLst>
                <a:ext uri="{FF2B5EF4-FFF2-40B4-BE49-F238E27FC236}">
                  <a16:creationId xmlns:a16="http://schemas.microsoft.com/office/drawing/2014/main" id="{37515BEA-3F2D-4498-A664-ABDB03242B3B}"/>
                </a:ext>
              </a:extLst>
            </p:cNvPr>
            <p:cNvSpPr/>
            <p:nvPr/>
          </p:nvSpPr>
          <p:spPr>
            <a:xfrm>
              <a:off x="2656907" y="2439293"/>
              <a:ext cx="332757" cy="332343"/>
            </a:xfrm>
            <a:custGeom>
              <a:avLst/>
              <a:gdLst/>
              <a:ahLst/>
              <a:cxnLst/>
              <a:rect l="l" t="t" r="r" b="b"/>
              <a:pathLst>
                <a:path w="10455" h="10442" extrusionOk="0">
                  <a:moveTo>
                    <a:pt x="5383" y="893"/>
                  </a:moveTo>
                  <a:cubicBezTo>
                    <a:pt x="7645" y="977"/>
                    <a:pt x="9454" y="2798"/>
                    <a:pt x="9550" y="5060"/>
                  </a:cubicBezTo>
                  <a:lnTo>
                    <a:pt x="9145" y="5060"/>
                  </a:lnTo>
                  <a:cubicBezTo>
                    <a:pt x="9050" y="5060"/>
                    <a:pt x="8978" y="5132"/>
                    <a:pt x="8978" y="5227"/>
                  </a:cubicBezTo>
                  <a:cubicBezTo>
                    <a:pt x="8978" y="5310"/>
                    <a:pt x="9050" y="5382"/>
                    <a:pt x="9145" y="5382"/>
                  </a:cubicBezTo>
                  <a:lnTo>
                    <a:pt x="9550" y="5382"/>
                  </a:lnTo>
                  <a:cubicBezTo>
                    <a:pt x="9454" y="7644"/>
                    <a:pt x="7645" y="9466"/>
                    <a:pt x="5383" y="9549"/>
                  </a:cubicBezTo>
                  <a:lnTo>
                    <a:pt x="5383" y="9156"/>
                  </a:lnTo>
                  <a:cubicBezTo>
                    <a:pt x="5383" y="9061"/>
                    <a:pt x="5311" y="8989"/>
                    <a:pt x="5216" y="8989"/>
                  </a:cubicBezTo>
                  <a:cubicBezTo>
                    <a:pt x="5121" y="8989"/>
                    <a:pt x="5049" y="9061"/>
                    <a:pt x="5049" y="9156"/>
                  </a:cubicBezTo>
                  <a:lnTo>
                    <a:pt x="5049" y="9549"/>
                  </a:lnTo>
                  <a:cubicBezTo>
                    <a:pt x="2787" y="9466"/>
                    <a:pt x="977" y="7644"/>
                    <a:pt x="882" y="5382"/>
                  </a:cubicBezTo>
                  <a:lnTo>
                    <a:pt x="1287" y="5382"/>
                  </a:lnTo>
                  <a:cubicBezTo>
                    <a:pt x="1382" y="5382"/>
                    <a:pt x="1453" y="5310"/>
                    <a:pt x="1453" y="5227"/>
                  </a:cubicBezTo>
                  <a:cubicBezTo>
                    <a:pt x="1453" y="5132"/>
                    <a:pt x="1382" y="5060"/>
                    <a:pt x="1287" y="5060"/>
                  </a:cubicBezTo>
                  <a:lnTo>
                    <a:pt x="882" y="5060"/>
                  </a:lnTo>
                  <a:cubicBezTo>
                    <a:pt x="977" y="2798"/>
                    <a:pt x="2787" y="977"/>
                    <a:pt x="5049" y="893"/>
                  </a:cubicBezTo>
                  <a:lnTo>
                    <a:pt x="5049" y="1286"/>
                  </a:lnTo>
                  <a:cubicBezTo>
                    <a:pt x="5049" y="1381"/>
                    <a:pt x="5121" y="1453"/>
                    <a:pt x="5216" y="1453"/>
                  </a:cubicBezTo>
                  <a:cubicBezTo>
                    <a:pt x="5311" y="1453"/>
                    <a:pt x="5383" y="1381"/>
                    <a:pt x="5383" y="1286"/>
                  </a:cubicBezTo>
                  <a:lnTo>
                    <a:pt x="5383" y="893"/>
                  </a:lnTo>
                  <a:close/>
                  <a:moveTo>
                    <a:pt x="5228" y="0"/>
                  </a:moveTo>
                  <a:cubicBezTo>
                    <a:pt x="5144" y="0"/>
                    <a:pt x="5061" y="72"/>
                    <a:pt x="5061" y="167"/>
                  </a:cubicBezTo>
                  <a:lnTo>
                    <a:pt x="5061" y="560"/>
                  </a:lnTo>
                  <a:cubicBezTo>
                    <a:pt x="2620" y="655"/>
                    <a:pt x="656" y="2620"/>
                    <a:pt x="572" y="5060"/>
                  </a:cubicBezTo>
                  <a:lnTo>
                    <a:pt x="168" y="5060"/>
                  </a:lnTo>
                  <a:cubicBezTo>
                    <a:pt x="84" y="5060"/>
                    <a:pt x="1" y="5132"/>
                    <a:pt x="1" y="5227"/>
                  </a:cubicBezTo>
                  <a:cubicBezTo>
                    <a:pt x="1" y="5310"/>
                    <a:pt x="84" y="5382"/>
                    <a:pt x="168" y="5382"/>
                  </a:cubicBezTo>
                  <a:lnTo>
                    <a:pt x="572" y="5382"/>
                  </a:lnTo>
                  <a:cubicBezTo>
                    <a:pt x="656" y="7823"/>
                    <a:pt x="2620" y="9787"/>
                    <a:pt x="5061" y="9882"/>
                  </a:cubicBezTo>
                  <a:lnTo>
                    <a:pt x="5061" y="10287"/>
                  </a:lnTo>
                  <a:cubicBezTo>
                    <a:pt x="5061" y="10371"/>
                    <a:pt x="5144" y="10442"/>
                    <a:pt x="5228" y="10442"/>
                  </a:cubicBezTo>
                  <a:cubicBezTo>
                    <a:pt x="5323" y="10442"/>
                    <a:pt x="5394" y="10371"/>
                    <a:pt x="5394" y="10287"/>
                  </a:cubicBezTo>
                  <a:lnTo>
                    <a:pt x="5394" y="9882"/>
                  </a:lnTo>
                  <a:cubicBezTo>
                    <a:pt x="7835" y="9787"/>
                    <a:pt x="9800" y="7823"/>
                    <a:pt x="9883" y="5382"/>
                  </a:cubicBezTo>
                  <a:lnTo>
                    <a:pt x="10288" y="5382"/>
                  </a:lnTo>
                  <a:cubicBezTo>
                    <a:pt x="10383" y="5382"/>
                    <a:pt x="10455" y="5310"/>
                    <a:pt x="10455" y="5227"/>
                  </a:cubicBezTo>
                  <a:cubicBezTo>
                    <a:pt x="10455" y="5132"/>
                    <a:pt x="10383" y="5060"/>
                    <a:pt x="10288" y="5060"/>
                  </a:cubicBezTo>
                  <a:lnTo>
                    <a:pt x="9883" y="5060"/>
                  </a:lnTo>
                  <a:cubicBezTo>
                    <a:pt x="9800" y="2620"/>
                    <a:pt x="7835" y="655"/>
                    <a:pt x="5394" y="560"/>
                  </a:cubicBezTo>
                  <a:lnTo>
                    <a:pt x="5394" y="167"/>
                  </a:lnTo>
                  <a:cubicBezTo>
                    <a:pt x="5394" y="72"/>
                    <a:pt x="5323" y="0"/>
                    <a:pt x="5228" y="0"/>
                  </a:cubicBezTo>
                  <a:close/>
                </a:path>
              </a:pathLst>
            </a:custGeom>
            <a:grpFill/>
            <a:ln w="3175">
              <a:solidFill>
                <a:schemeClr val="accent3">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391;p47">
            <a:extLst>
              <a:ext uri="{FF2B5EF4-FFF2-40B4-BE49-F238E27FC236}">
                <a16:creationId xmlns:a16="http://schemas.microsoft.com/office/drawing/2014/main" id="{489B0864-EE4F-49F0-88A2-8207100973F1}"/>
              </a:ext>
            </a:extLst>
          </p:cNvPr>
          <p:cNvGrpSpPr/>
          <p:nvPr/>
        </p:nvGrpSpPr>
        <p:grpSpPr>
          <a:xfrm>
            <a:off x="6102558" y="2426032"/>
            <a:ext cx="308234" cy="308234"/>
            <a:chOff x="2081650" y="4993750"/>
            <a:chExt cx="483125" cy="483125"/>
          </a:xfrm>
        </p:grpSpPr>
        <p:sp>
          <p:nvSpPr>
            <p:cNvPr id="101" name="Google Shape;392;p47">
              <a:extLst>
                <a:ext uri="{FF2B5EF4-FFF2-40B4-BE49-F238E27FC236}">
                  <a16:creationId xmlns:a16="http://schemas.microsoft.com/office/drawing/2014/main" id="{10610534-C5F3-4D54-947D-31991D3B9C9E}"/>
                </a:ext>
              </a:extLst>
            </p:cNvPr>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2" name="Google Shape;393;p47">
              <a:extLst>
                <a:ext uri="{FF2B5EF4-FFF2-40B4-BE49-F238E27FC236}">
                  <a16:creationId xmlns:a16="http://schemas.microsoft.com/office/drawing/2014/main" id="{47F83ACA-B6BE-4892-BDE7-64FBAB03D522}"/>
                </a:ext>
              </a:extLst>
            </p:cNvPr>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3" name="Google Shape;370;p47">
            <a:extLst>
              <a:ext uri="{FF2B5EF4-FFF2-40B4-BE49-F238E27FC236}">
                <a16:creationId xmlns:a16="http://schemas.microsoft.com/office/drawing/2014/main" id="{4E53EBF1-4EC8-4D6B-BF9D-DCAA68D25EAB}"/>
              </a:ext>
            </a:extLst>
          </p:cNvPr>
          <p:cNvGrpSpPr/>
          <p:nvPr/>
        </p:nvGrpSpPr>
        <p:grpSpPr>
          <a:xfrm>
            <a:off x="6115186" y="3310278"/>
            <a:ext cx="308234" cy="308234"/>
            <a:chOff x="2081650" y="4993750"/>
            <a:chExt cx="483125" cy="483125"/>
          </a:xfrm>
        </p:grpSpPr>
        <p:sp>
          <p:nvSpPr>
            <p:cNvPr id="104" name="Google Shape;371;p47">
              <a:extLst>
                <a:ext uri="{FF2B5EF4-FFF2-40B4-BE49-F238E27FC236}">
                  <a16:creationId xmlns:a16="http://schemas.microsoft.com/office/drawing/2014/main" id="{A3BCEDD5-7E66-420F-816D-7A1135CD8036}"/>
                </a:ext>
              </a:extLst>
            </p:cNvPr>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 name="Google Shape;372;p47">
              <a:extLst>
                <a:ext uri="{FF2B5EF4-FFF2-40B4-BE49-F238E27FC236}">
                  <a16:creationId xmlns:a16="http://schemas.microsoft.com/office/drawing/2014/main" id="{37689A4B-68DE-4231-A3A9-08DF4B0135E7}"/>
                </a:ext>
              </a:extLst>
            </p:cNvPr>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6" name="TextBox 105">
            <a:extLst>
              <a:ext uri="{FF2B5EF4-FFF2-40B4-BE49-F238E27FC236}">
                <a16:creationId xmlns:a16="http://schemas.microsoft.com/office/drawing/2014/main" id="{0829D9E8-45C5-4A54-B4B3-87A05B3C091F}"/>
              </a:ext>
            </a:extLst>
          </p:cNvPr>
          <p:cNvSpPr txBox="1"/>
          <p:nvPr/>
        </p:nvSpPr>
        <p:spPr>
          <a:xfrm>
            <a:off x="8339471" y="4520522"/>
            <a:ext cx="606055" cy="369332"/>
          </a:xfrm>
          <a:prstGeom prst="rect">
            <a:avLst/>
          </a:prstGeom>
          <a:noFill/>
        </p:spPr>
        <p:txBody>
          <a:bodyPr wrap="square">
            <a:spAutoFit/>
          </a:bodyPr>
          <a:lstStyle/>
          <a:p>
            <a:pPr marL="0" lvl="0" indent="0" algn="ctr" rtl="0">
              <a:spcBef>
                <a:spcPts val="0"/>
              </a:spcBef>
              <a:spcAft>
                <a:spcPts val="0"/>
              </a:spcAft>
              <a:buNone/>
            </a:pPr>
            <a:r>
              <a:rPr lang="en" sz="1800" b="1">
                <a:solidFill>
                  <a:srgbClr val="6AA84F"/>
                </a:solidFill>
                <a:latin typeface="Tahoma" panose="020B0604030504040204" pitchFamily="34" charset="0"/>
                <a:ea typeface="Tahoma" panose="020B0604030504040204" pitchFamily="34" charset="0"/>
                <a:cs typeface="Tahoma" panose="020B0604030504040204" pitchFamily="34" charset="0"/>
              </a:rPr>
              <a:t>22</a:t>
            </a:r>
          </a:p>
        </p:txBody>
      </p:sp>
    </p:spTree>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7" name="Google Shape;437;p49"/>
          <p:cNvSpPr txBox="1">
            <a:spLocks noGrp="1"/>
          </p:cNvSpPr>
          <p:nvPr>
            <p:ph type="title"/>
          </p:nvPr>
        </p:nvSpPr>
        <p:spPr>
          <a:xfrm>
            <a:off x="726224" y="438312"/>
            <a:ext cx="396627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Demo 2 : Nén hình ảnh</a:t>
            </a:r>
            <a:endParaRPr/>
          </a:p>
        </p:txBody>
      </p:sp>
      <p:pic>
        <p:nvPicPr>
          <p:cNvPr id="3" name="Picture 2">
            <a:extLst>
              <a:ext uri="{FF2B5EF4-FFF2-40B4-BE49-F238E27FC236}">
                <a16:creationId xmlns:a16="http://schemas.microsoft.com/office/drawing/2014/main" id="{BEC50A76-4F47-4B38-86CC-13EF88D6721A}"/>
              </a:ext>
            </a:extLst>
          </p:cNvPr>
          <p:cNvPicPr>
            <a:picLocks noChangeAspect="1"/>
          </p:cNvPicPr>
          <p:nvPr/>
        </p:nvPicPr>
        <p:blipFill>
          <a:blip r:embed="rId3"/>
          <a:stretch>
            <a:fillRect/>
          </a:stretch>
        </p:blipFill>
        <p:spPr>
          <a:xfrm>
            <a:off x="1793358" y="1157655"/>
            <a:ext cx="5798286" cy="3423612"/>
          </a:xfrm>
          <a:prstGeom prst="rect">
            <a:avLst/>
          </a:prstGeom>
        </p:spPr>
      </p:pic>
      <p:sp>
        <p:nvSpPr>
          <p:cNvPr id="9" name="TextBox 8">
            <a:extLst>
              <a:ext uri="{FF2B5EF4-FFF2-40B4-BE49-F238E27FC236}">
                <a16:creationId xmlns:a16="http://schemas.microsoft.com/office/drawing/2014/main" id="{63846EC2-3EE6-4B23-829E-CCA4C7D8BBEE}"/>
              </a:ext>
            </a:extLst>
          </p:cNvPr>
          <p:cNvSpPr txBox="1"/>
          <p:nvPr/>
        </p:nvSpPr>
        <p:spPr>
          <a:xfrm>
            <a:off x="8339471" y="4520522"/>
            <a:ext cx="606055" cy="369332"/>
          </a:xfrm>
          <a:prstGeom prst="rect">
            <a:avLst/>
          </a:prstGeom>
          <a:noFill/>
        </p:spPr>
        <p:txBody>
          <a:bodyPr wrap="square">
            <a:spAutoFit/>
          </a:bodyPr>
          <a:lstStyle/>
          <a:p>
            <a:pPr marL="0" lvl="0" indent="0" algn="ctr" rtl="0">
              <a:spcBef>
                <a:spcPts val="0"/>
              </a:spcBef>
              <a:spcAft>
                <a:spcPts val="0"/>
              </a:spcAft>
              <a:buNone/>
            </a:pPr>
            <a:r>
              <a:rPr lang="en" sz="1800" b="1">
                <a:solidFill>
                  <a:srgbClr val="6AA84F"/>
                </a:solidFill>
                <a:latin typeface="Tahoma" panose="020B0604030504040204" pitchFamily="34" charset="0"/>
                <a:ea typeface="Tahoma" panose="020B0604030504040204" pitchFamily="34" charset="0"/>
                <a:cs typeface="Tahoma" panose="020B0604030504040204" pitchFamily="34" charset="0"/>
              </a:rPr>
              <a:t>23</a:t>
            </a:r>
          </a:p>
        </p:txBody>
      </p:sp>
    </p:spTree>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6" name="Google Shape;526;p53"/>
          <p:cNvSpPr txBox="1">
            <a:spLocks noGrp="1"/>
          </p:cNvSpPr>
          <p:nvPr>
            <p:ph type="title"/>
          </p:nvPr>
        </p:nvSpPr>
        <p:spPr>
          <a:xfrm>
            <a:off x="726225" y="438312"/>
            <a:ext cx="599355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Kết quả nén ảnh</a:t>
            </a:r>
            <a:endParaRPr/>
          </a:p>
        </p:txBody>
      </p:sp>
      <p:sp>
        <p:nvSpPr>
          <p:cNvPr id="527" name="Google Shape;527;p53"/>
          <p:cNvSpPr txBox="1"/>
          <p:nvPr/>
        </p:nvSpPr>
        <p:spPr>
          <a:xfrm>
            <a:off x="5586772" y="1570354"/>
            <a:ext cx="1974643" cy="32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2"/>
                </a:solidFill>
                <a:latin typeface="Quicksand"/>
                <a:ea typeface="Quicksand"/>
                <a:cs typeface="Quicksand"/>
                <a:sym typeface="Quicksand"/>
              </a:rPr>
              <a:t>Giá trị giữ lại sau khi nén</a:t>
            </a:r>
            <a:endParaRPr sz="1800" b="1">
              <a:solidFill>
                <a:schemeClr val="lt2"/>
              </a:solidFill>
              <a:latin typeface="Quicksand"/>
              <a:ea typeface="Quicksand"/>
              <a:cs typeface="Quicksand"/>
              <a:sym typeface="Quicksand"/>
            </a:endParaRPr>
          </a:p>
        </p:txBody>
      </p:sp>
      <p:sp>
        <p:nvSpPr>
          <p:cNvPr id="529" name="Google Shape;529;p53"/>
          <p:cNvSpPr txBox="1"/>
          <p:nvPr/>
        </p:nvSpPr>
        <p:spPr>
          <a:xfrm>
            <a:off x="1714524" y="1570354"/>
            <a:ext cx="1520400" cy="32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2"/>
                </a:solidFill>
                <a:latin typeface="Quicksand"/>
                <a:ea typeface="Quicksand"/>
                <a:cs typeface="Quicksand"/>
                <a:sym typeface="Quicksand"/>
              </a:rPr>
              <a:t>Kích thước sau khi nén</a:t>
            </a:r>
            <a:endParaRPr sz="1800" b="1">
              <a:solidFill>
                <a:schemeClr val="lt2"/>
              </a:solidFill>
              <a:latin typeface="Quicksand"/>
              <a:ea typeface="Quicksand"/>
              <a:cs typeface="Quicksand"/>
              <a:sym typeface="Quicksand"/>
            </a:endParaRPr>
          </a:p>
        </p:txBody>
      </p:sp>
      <p:sp>
        <p:nvSpPr>
          <p:cNvPr id="530" name="Google Shape;530;p53"/>
          <p:cNvSpPr txBox="1"/>
          <p:nvPr/>
        </p:nvSpPr>
        <p:spPr>
          <a:xfrm>
            <a:off x="2058141" y="3024547"/>
            <a:ext cx="716485" cy="374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a:solidFill>
                  <a:srgbClr val="434343"/>
                </a:solidFill>
                <a:latin typeface="Quicksand Light"/>
                <a:ea typeface="Quicksand Light"/>
                <a:cs typeface="Quicksand Light"/>
                <a:sym typeface="Quicksand Light"/>
              </a:rPr>
              <a:t>~85%</a:t>
            </a:r>
            <a:endParaRPr sz="1600">
              <a:solidFill>
                <a:srgbClr val="434343"/>
              </a:solidFill>
              <a:latin typeface="Quicksand Light"/>
              <a:ea typeface="Quicksand Light"/>
              <a:cs typeface="Quicksand Light"/>
              <a:sym typeface="Quicksand Light"/>
            </a:endParaRPr>
          </a:p>
        </p:txBody>
      </p:sp>
      <p:sp>
        <p:nvSpPr>
          <p:cNvPr id="532" name="Google Shape;532;p53"/>
          <p:cNvSpPr/>
          <p:nvPr/>
        </p:nvSpPr>
        <p:spPr>
          <a:xfrm rot="5400000">
            <a:off x="2365674" y="1377727"/>
            <a:ext cx="218100" cy="2751300"/>
          </a:xfrm>
          <a:prstGeom prst="rect">
            <a:avLst/>
          </a:prstGeom>
          <a:solidFill>
            <a:schemeClr val="accent5"/>
          </a:solidFill>
          <a:ln w="9525" cap="flat" cmpd="sng">
            <a:solidFill>
              <a:srgbClr val="434343"/>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3"/>
          <p:cNvSpPr/>
          <p:nvPr/>
        </p:nvSpPr>
        <p:spPr>
          <a:xfrm rot="5400000">
            <a:off x="2105067" y="1633800"/>
            <a:ext cx="222910" cy="2234346"/>
          </a:xfrm>
          <a:prstGeom prst="rect">
            <a:avLst/>
          </a:prstGeom>
          <a:solidFill>
            <a:schemeClr val="accent6"/>
          </a:solidFill>
          <a:ln w="9525" cap="flat" cmpd="sng">
            <a:solidFill>
              <a:srgbClr val="434343"/>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3"/>
          <p:cNvSpPr txBox="1"/>
          <p:nvPr/>
        </p:nvSpPr>
        <p:spPr>
          <a:xfrm>
            <a:off x="6904065" y="2105454"/>
            <a:ext cx="12297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434343"/>
                </a:solidFill>
                <a:latin typeface="Quicksand Light"/>
                <a:ea typeface="Quicksand Light"/>
                <a:cs typeface="Quicksand Light"/>
                <a:sym typeface="Quicksand Light"/>
              </a:rPr>
              <a:t>Màu sắc</a:t>
            </a:r>
            <a:endParaRPr sz="1600">
              <a:solidFill>
                <a:srgbClr val="434343"/>
              </a:solidFill>
              <a:latin typeface="Quicksand Light"/>
              <a:ea typeface="Quicksand Light"/>
              <a:cs typeface="Quicksand Light"/>
              <a:sym typeface="Quicksand Light"/>
            </a:endParaRPr>
          </a:p>
        </p:txBody>
      </p:sp>
      <p:sp>
        <p:nvSpPr>
          <p:cNvPr id="536" name="Google Shape;536;p53"/>
          <p:cNvSpPr txBox="1"/>
          <p:nvPr/>
        </p:nvSpPr>
        <p:spPr>
          <a:xfrm>
            <a:off x="6904069" y="2535154"/>
            <a:ext cx="12297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434343"/>
                </a:solidFill>
                <a:latin typeface="Quicksand Light"/>
                <a:ea typeface="Quicksand Light"/>
                <a:cs typeface="Quicksand Light"/>
                <a:sym typeface="Quicksand Light"/>
              </a:rPr>
              <a:t>Chi tiết</a:t>
            </a:r>
            <a:endParaRPr sz="1600">
              <a:solidFill>
                <a:srgbClr val="434343"/>
              </a:solidFill>
              <a:latin typeface="Quicksand Light"/>
              <a:ea typeface="Quicksand Light"/>
              <a:cs typeface="Quicksand Light"/>
              <a:sym typeface="Quicksand Light"/>
            </a:endParaRPr>
          </a:p>
        </p:txBody>
      </p:sp>
      <p:sp>
        <p:nvSpPr>
          <p:cNvPr id="537" name="Google Shape;537;p53"/>
          <p:cNvSpPr txBox="1"/>
          <p:nvPr/>
        </p:nvSpPr>
        <p:spPr>
          <a:xfrm>
            <a:off x="6904069" y="2964854"/>
            <a:ext cx="1229700"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434343"/>
                </a:solidFill>
                <a:latin typeface="Quicksand Light"/>
                <a:ea typeface="Quicksand Light"/>
                <a:cs typeface="Quicksand Light"/>
                <a:sym typeface="Quicksand Light"/>
              </a:rPr>
              <a:t>Kích cỡ</a:t>
            </a:r>
            <a:endParaRPr sz="1600">
              <a:solidFill>
                <a:srgbClr val="434343"/>
              </a:solidFill>
              <a:latin typeface="Quicksand Light"/>
              <a:ea typeface="Quicksand Light"/>
              <a:cs typeface="Quicksand Light"/>
              <a:sym typeface="Quicksand Light"/>
            </a:endParaRPr>
          </a:p>
        </p:txBody>
      </p:sp>
      <p:grpSp>
        <p:nvGrpSpPr>
          <p:cNvPr id="538" name="Google Shape;538;p53"/>
          <p:cNvGrpSpPr/>
          <p:nvPr/>
        </p:nvGrpSpPr>
        <p:grpSpPr>
          <a:xfrm>
            <a:off x="5586843" y="2599809"/>
            <a:ext cx="1303031" cy="187773"/>
            <a:chOff x="1442124" y="3713180"/>
            <a:chExt cx="1303031" cy="187773"/>
          </a:xfrm>
        </p:grpSpPr>
        <p:pic>
          <p:nvPicPr>
            <p:cNvPr id="539" name="Google Shape;539;p53"/>
            <p:cNvPicPr preferRelativeResize="0"/>
            <p:nvPr/>
          </p:nvPicPr>
          <p:blipFill>
            <a:blip r:embed="rId3">
              <a:alphaModFix/>
            </a:blip>
            <a:stretch>
              <a:fillRect/>
            </a:stretch>
          </p:blipFill>
          <p:spPr>
            <a:xfrm>
              <a:off x="1442124" y="3713180"/>
              <a:ext cx="202478" cy="187773"/>
            </a:xfrm>
            <a:prstGeom prst="rect">
              <a:avLst/>
            </a:prstGeom>
            <a:noFill/>
            <a:ln>
              <a:noFill/>
            </a:ln>
          </p:spPr>
        </p:pic>
        <p:pic>
          <p:nvPicPr>
            <p:cNvPr id="540" name="Google Shape;540;p53"/>
            <p:cNvPicPr preferRelativeResize="0"/>
            <p:nvPr/>
          </p:nvPicPr>
          <p:blipFill>
            <a:blip r:embed="rId3">
              <a:alphaModFix/>
            </a:blip>
            <a:stretch>
              <a:fillRect/>
            </a:stretch>
          </p:blipFill>
          <p:spPr>
            <a:xfrm>
              <a:off x="1717262" y="3713180"/>
              <a:ext cx="202478" cy="187773"/>
            </a:xfrm>
            <a:prstGeom prst="rect">
              <a:avLst/>
            </a:prstGeom>
            <a:noFill/>
            <a:ln>
              <a:noFill/>
            </a:ln>
          </p:spPr>
        </p:pic>
        <p:pic>
          <p:nvPicPr>
            <p:cNvPr id="541" name="Google Shape;541;p53"/>
            <p:cNvPicPr preferRelativeResize="0"/>
            <p:nvPr/>
          </p:nvPicPr>
          <p:blipFill>
            <a:blip r:embed="rId4">
              <a:alphaModFix/>
            </a:blip>
            <a:stretch>
              <a:fillRect/>
            </a:stretch>
          </p:blipFill>
          <p:spPr>
            <a:xfrm>
              <a:off x="1992400" y="3713180"/>
              <a:ext cx="202478" cy="187773"/>
            </a:xfrm>
            <a:prstGeom prst="rect">
              <a:avLst/>
            </a:prstGeom>
            <a:noFill/>
            <a:ln>
              <a:noFill/>
            </a:ln>
          </p:spPr>
        </p:pic>
        <p:pic>
          <p:nvPicPr>
            <p:cNvPr id="542" name="Google Shape;542;p53"/>
            <p:cNvPicPr preferRelativeResize="0"/>
            <p:nvPr/>
          </p:nvPicPr>
          <p:blipFill>
            <a:blip r:embed="rId4">
              <a:alphaModFix/>
            </a:blip>
            <a:stretch>
              <a:fillRect/>
            </a:stretch>
          </p:blipFill>
          <p:spPr>
            <a:xfrm>
              <a:off x="2267538" y="3713180"/>
              <a:ext cx="202478" cy="187773"/>
            </a:xfrm>
            <a:prstGeom prst="rect">
              <a:avLst/>
            </a:prstGeom>
            <a:noFill/>
            <a:ln>
              <a:noFill/>
            </a:ln>
          </p:spPr>
        </p:pic>
        <p:pic>
          <p:nvPicPr>
            <p:cNvPr id="543" name="Google Shape;543;p53"/>
            <p:cNvPicPr preferRelativeResize="0"/>
            <p:nvPr/>
          </p:nvPicPr>
          <p:blipFill>
            <a:blip r:embed="rId4">
              <a:alphaModFix/>
            </a:blip>
            <a:stretch>
              <a:fillRect/>
            </a:stretch>
          </p:blipFill>
          <p:spPr>
            <a:xfrm>
              <a:off x="2542677" y="3713180"/>
              <a:ext cx="202478" cy="187773"/>
            </a:xfrm>
            <a:prstGeom prst="rect">
              <a:avLst/>
            </a:prstGeom>
            <a:noFill/>
            <a:ln>
              <a:noFill/>
            </a:ln>
          </p:spPr>
        </p:pic>
      </p:grpSp>
      <p:grpSp>
        <p:nvGrpSpPr>
          <p:cNvPr id="544" name="Google Shape;544;p53"/>
          <p:cNvGrpSpPr/>
          <p:nvPr/>
        </p:nvGrpSpPr>
        <p:grpSpPr>
          <a:xfrm>
            <a:off x="5586772" y="2166478"/>
            <a:ext cx="1303151" cy="187774"/>
            <a:chOff x="1442053" y="3279849"/>
            <a:chExt cx="1303151" cy="187774"/>
          </a:xfrm>
        </p:grpSpPr>
        <p:pic>
          <p:nvPicPr>
            <p:cNvPr id="545" name="Google Shape;545;p53"/>
            <p:cNvPicPr preferRelativeResize="0"/>
            <p:nvPr/>
          </p:nvPicPr>
          <p:blipFill>
            <a:blip r:embed="rId5">
              <a:alphaModFix/>
            </a:blip>
            <a:stretch>
              <a:fillRect/>
            </a:stretch>
          </p:blipFill>
          <p:spPr>
            <a:xfrm>
              <a:off x="1442053" y="3279849"/>
              <a:ext cx="202598" cy="187774"/>
            </a:xfrm>
            <a:prstGeom prst="rect">
              <a:avLst/>
            </a:prstGeom>
            <a:noFill/>
            <a:ln>
              <a:noFill/>
            </a:ln>
          </p:spPr>
        </p:pic>
        <p:pic>
          <p:nvPicPr>
            <p:cNvPr id="546" name="Google Shape;546;p53"/>
            <p:cNvPicPr preferRelativeResize="0"/>
            <p:nvPr/>
          </p:nvPicPr>
          <p:blipFill>
            <a:blip r:embed="rId5">
              <a:alphaModFix/>
            </a:blip>
            <a:stretch>
              <a:fillRect/>
            </a:stretch>
          </p:blipFill>
          <p:spPr>
            <a:xfrm>
              <a:off x="1717191" y="3279849"/>
              <a:ext cx="202598" cy="187774"/>
            </a:xfrm>
            <a:prstGeom prst="rect">
              <a:avLst/>
            </a:prstGeom>
            <a:noFill/>
            <a:ln>
              <a:noFill/>
            </a:ln>
          </p:spPr>
        </p:pic>
        <p:pic>
          <p:nvPicPr>
            <p:cNvPr id="547" name="Google Shape;547;p53"/>
            <p:cNvPicPr preferRelativeResize="0"/>
            <p:nvPr/>
          </p:nvPicPr>
          <p:blipFill>
            <a:blip r:embed="rId5">
              <a:alphaModFix/>
            </a:blip>
            <a:stretch>
              <a:fillRect/>
            </a:stretch>
          </p:blipFill>
          <p:spPr>
            <a:xfrm>
              <a:off x="1992329" y="3279849"/>
              <a:ext cx="202598" cy="187774"/>
            </a:xfrm>
            <a:prstGeom prst="rect">
              <a:avLst/>
            </a:prstGeom>
            <a:noFill/>
            <a:ln>
              <a:noFill/>
            </a:ln>
          </p:spPr>
        </p:pic>
        <p:pic>
          <p:nvPicPr>
            <p:cNvPr id="548" name="Google Shape;548;p53"/>
            <p:cNvPicPr preferRelativeResize="0"/>
            <p:nvPr/>
          </p:nvPicPr>
          <p:blipFill>
            <a:blip r:embed="rId6">
              <a:alphaModFix/>
            </a:blip>
            <a:stretch>
              <a:fillRect/>
            </a:stretch>
          </p:blipFill>
          <p:spPr>
            <a:xfrm>
              <a:off x="2267467" y="3279849"/>
              <a:ext cx="202598" cy="187774"/>
            </a:xfrm>
            <a:prstGeom prst="rect">
              <a:avLst/>
            </a:prstGeom>
            <a:noFill/>
            <a:ln>
              <a:noFill/>
            </a:ln>
          </p:spPr>
        </p:pic>
        <p:pic>
          <p:nvPicPr>
            <p:cNvPr id="549" name="Google Shape;549;p53"/>
            <p:cNvPicPr preferRelativeResize="0"/>
            <p:nvPr/>
          </p:nvPicPr>
          <p:blipFill>
            <a:blip r:embed="rId6">
              <a:alphaModFix/>
            </a:blip>
            <a:stretch>
              <a:fillRect/>
            </a:stretch>
          </p:blipFill>
          <p:spPr>
            <a:xfrm>
              <a:off x="2542605" y="3279849"/>
              <a:ext cx="202598" cy="187774"/>
            </a:xfrm>
            <a:prstGeom prst="rect">
              <a:avLst/>
            </a:prstGeom>
            <a:noFill/>
            <a:ln>
              <a:noFill/>
            </a:ln>
          </p:spPr>
        </p:pic>
      </p:grpSp>
      <p:grpSp>
        <p:nvGrpSpPr>
          <p:cNvPr id="550" name="Google Shape;550;p53"/>
          <p:cNvGrpSpPr/>
          <p:nvPr/>
        </p:nvGrpSpPr>
        <p:grpSpPr>
          <a:xfrm>
            <a:off x="5586772" y="3033117"/>
            <a:ext cx="1303151" cy="187774"/>
            <a:chOff x="1442053" y="4146488"/>
            <a:chExt cx="1303151" cy="187774"/>
          </a:xfrm>
        </p:grpSpPr>
        <p:pic>
          <p:nvPicPr>
            <p:cNvPr id="551" name="Google Shape;551;p53"/>
            <p:cNvPicPr preferRelativeResize="0"/>
            <p:nvPr/>
          </p:nvPicPr>
          <p:blipFill>
            <a:blip r:embed="rId5">
              <a:alphaModFix/>
            </a:blip>
            <a:stretch>
              <a:fillRect/>
            </a:stretch>
          </p:blipFill>
          <p:spPr>
            <a:xfrm>
              <a:off x="1442053" y="4146488"/>
              <a:ext cx="202598" cy="187774"/>
            </a:xfrm>
            <a:prstGeom prst="rect">
              <a:avLst/>
            </a:prstGeom>
            <a:noFill/>
            <a:ln>
              <a:noFill/>
            </a:ln>
          </p:spPr>
        </p:pic>
        <p:pic>
          <p:nvPicPr>
            <p:cNvPr id="552" name="Google Shape;552;p53"/>
            <p:cNvPicPr preferRelativeResize="0"/>
            <p:nvPr/>
          </p:nvPicPr>
          <p:blipFill>
            <a:blip r:embed="rId5">
              <a:alphaModFix/>
            </a:blip>
            <a:stretch>
              <a:fillRect/>
            </a:stretch>
          </p:blipFill>
          <p:spPr>
            <a:xfrm>
              <a:off x="1717191" y="4146488"/>
              <a:ext cx="202598" cy="187774"/>
            </a:xfrm>
            <a:prstGeom prst="rect">
              <a:avLst/>
            </a:prstGeom>
            <a:noFill/>
            <a:ln>
              <a:noFill/>
            </a:ln>
          </p:spPr>
        </p:pic>
        <p:pic>
          <p:nvPicPr>
            <p:cNvPr id="553" name="Google Shape;553;p53"/>
            <p:cNvPicPr preferRelativeResize="0"/>
            <p:nvPr/>
          </p:nvPicPr>
          <p:blipFill>
            <a:blip r:embed="rId5">
              <a:alphaModFix/>
            </a:blip>
            <a:stretch>
              <a:fillRect/>
            </a:stretch>
          </p:blipFill>
          <p:spPr>
            <a:xfrm>
              <a:off x="1992329" y="4146488"/>
              <a:ext cx="202598" cy="187774"/>
            </a:xfrm>
            <a:prstGeom prst="rect">
              <a:avLst/>
            </a:prstGeom>
            <a:noFill/>
            <a:ln>
              <a:noFill/>
            </a:ln>
          </p:spPr>
        </p:pic>
        <p:pic>
          <p:nvPicPr>
            <p:cNvPr id="554" name="Google Shape;554;p53"/>
            <p:cNvPicPr preferRelativeResize="0"/>
            <p:nvPr/>
          </p:nvPicPr>
          <p:blipFill>
            <a:blip r:embed="rId5">
              <a:alphaModFix/>
            </a:blip>
            <a:stretch>
              <a:fillRect/>
            </a:stretch>
          </p:blipFill>
          <p:spPr>
            <a:xfrm>
              <a:off x="2267467" y="4146488"/>
              <a:ext cx="202598" cy="187774"/>
            </a:xfrm>
            <a:prstGeom prst="rect">
              <a:avLst/>
            </a:prstGeom>
            <a:noFill/>
            <a:ln>
              <a:noFill/>
            </a:ln>
          </p:spPr>
        </p:pic>
        <p:pic>
          <p:nvPicPr>
            <p:cNvPr id="555" name="Google Shape;555;p53"/>
            <p:cNvPicPr preferRelativeResize="0"/>
            <p:nvPr/>
          </p:nvPicPr>
          <p:blipFill>
            <a:blip r:embed="rId6">
              <a:alphaModFix/>
            </a:blip>
            <a:stretch>
              <a:fillRect/>
            </a:stretch>
          </p:blipFill>
          <p:spPr>
            <a:xfrm>
              <a:off x="2542605" y="4146488"/>
              <a:ext cx="202598" cy="187774"/>
            </a:xfrm>
            <a:prstGeom prst="rect">
              <a:avLst/>
            </a:prstGeom>
            <a:noFill/>
            <a:ln>
              <a:noFill/>
            </a:ln>
          </p:spPr>
        </p:pic>
      </p:grpSp>
      <p:grpSp>
        <p:nvGrpSpPr>
          <p:cNvPr id="564" name="Google Shape;564;p53"/>
          <p:cNvGrpSpPr/>
          <p:nvPr/>
        </p:nvGrpSpPr>
        <p:grpSpPr>
          <a:xfrm>
            <a:off x="5223935" y="2994984"/>
            <a:ext cx="262686" cy="264039"/>
            <a:chOff x="-48634750" y="2342000"/>
            <a:chExt cx="300900" cy="302450"/>
          </a:xfrm>
        </p:grpSpPr>
        <p:sp>
          <p:nvSpPr>
            <p:cNvPr id="565" name="Google Shape;565;p53"/>
            <p:cNvSpPr/>
            <p:nvPr/>
          </p:nvSpPr>
          <p:spPr>
            <a:xfrm>
              <a:off x="-48545750" y="2342000"/>
              <a:ext cx="211900" cy="300875"/>
            </a:xfrm>
            <a:custGeom>
              <a:avLst/>
              <a:gdLst/>
              <a:ahLst/>
              <a:cxnLst/>
              <a:rect l="l" t="t" r="r" b="b"/>
              <a:pathLst>
                <a:path w="8476" h="12035" extrusionOk="0">
                  <a:moveTo>
                    <a:pt x="6711" y="725"/>
                  </a:moveTo>
                  <a:cubicBezTo>
                    <a:pt x="7310" y="725"/>
                    <a:pt x="7782" y="1197"/>
                    <a:pt x="7782" y="1764"/>
                  </a:cubicBezTo>
                  <a:lnTo>
                    <a:pt x="7782" y="10239"/>
                  </a:lnTo>
                  <a:cubicBezTo>
                    <a:pt x="7782" y="10838"/>
                    <a:pt x="7310" y="11310"/>
                    <a:pt x="6711" y="11310"/>
                  </a:cubicBezTo>
                  <a:lnTo>
                    <a:pt x="1797" y="11310"/>
                  </a:lnTo>
                  <a:cubicBezTo>
                    <a:pt x="1198" y="11310"/>
                    <a:pt x="725" y="10838"/>
                    <a:pt x="725" y="10239"/>
                  </a:cubicBezTo>
                  <a:lnTo>
                    <a:pt x="725" y="1764"/>
                  </a:lnTo>
                  <a:cubicBezTo>
                    <a:pt x="725" y="1197"/>
                    <a:pt x="1198" y="725"/>
                    <a:pt x="1797" y="725"/>
                  </a:cubicBezTo>
                  <a:close/>
                  <a:moveTo>
                    <a:pt x="1797" y="0"/>
                  </a:moveTo>
                  <a:cubicBezTo>
                    <a:pt x="788" y="0"/>
                    <a:pt x="1" y="788"/>
                    <a:pt x="1" y="1764"/>
                  </a:cubicBezTo>
                  <a:lnTo>
                    <a:pt x="1" y="10239"/>
                  </a:lnTo>
                  <a:cubicBezTo>
                    <a:pt x="1" y="11247"/>
                    <a:pt x="788" y="12035"/>
                    <a:pt x="1797" y="12035"/>
                  </a:cubicBezTo>
                  <a:lnTo>
                    <a:pt x="6711" y="12035"/>
                  </a:lnTo>
                  <a:cubicBezTo>
                    <a:pt x="7688" y="12035"/>
                    <a:pt x="8476" y="11247"/>
                    <a:pt x="8476" y="10239"/>
                  </a:cubicBezTo>
                  <a:lnTo>
                    <a:pt x="8476" y="1764"/>
                  </a:lnTo>
                  <a:cubicBezTo>
                    <a:pt x="8476" y="788"/>
                    <a:pt x="7688" y="0"/>
                    <a:pt x="671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3"/>
            <p:cNvSpPr/>
            <p:nvPr/>
          </p:nvSpPr>
          <p:spPr>
            <a:xfrm>
              <a:off x="-48509525" y="2395550"/>
              <a:ext cx="52800" cy="52800"/>
            </a:xfrm>
            <a:custGeom>
              <a:avLst/>
              <a:gdLst/>
              <a:ahLst/>
              <a:cxnLst/>
              <a:rect l="l" t="t" r="r" b="b"/>
              <a:pathLst>
                <a:path w="2112" h="2112" extrusionOk="0">
                  <a:moveTo>
                    <a:pt x="1041" y="694"/>
                  </a:moveTo>
                  <a:cubicBezTo>
                    <a:pt x="1230" y="694"/>
                    <a:pt x="1387" y="851"/>
                    <a:pt x="1387" y="1040"/>
                  </a:cubicBezTo>
                  <a:cubicBezTo>
                    <a:pt x="1387" y="1261"/>
                    <a:pt x="1230" y="1418"/>
                    <a:pt x="1041" y="1418"/>
                  </a:cubicBezTo>
                  <a:cubicBezTo>
                    <a:pt x="852" y="1418"/>
                    <a:pt x="694" y="1261"/>
                    <a:pt x="694" y="1040"/>
                  </a:cubicBezTo>
                  <a:cubicBezTo>
                    <a:pt x="694" y="851"/>
                    <a:pt x="852" y="694"/>
                    <a:pt x="1041" y="694"/>
                  </a:cubicBezTo>
                  <a:close/>
                  <a:moveTo>
                    <a:pt x="1041" y="0"/>
                  </a:moveTo>
                  <a:cubicBezTo>
                    <a:pt x="442" y="0"/>
                    <a:pt x="1" y="473"/>
                    <a:pt x="1" y="1040"/>
                  </a:cubicBezTo>
                  <a:cubicBezTo>
                    <a:pt x="1" y="1639"/>
                    <a:pt x="442" y="2111"/>
                    <a:pt x="1041" y="2111"/>
                  </a:cubicBezTo>
                  <a:cubicBezTo>
                    <a:pt x="1639" y="2111"/>
                    <a:pt x="2112" y="1639"/>
                    <a:pt x="2112" y="1040"/>
                  </a:cubicBezTo>
                  <a:cubicBezTo>
                    <a:pt x="2112" y="473"/>
                    <a:pt x="1639" y="0"/>
                    <a:pt x="104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3"/>
            <p:cNvSpPr/>
            <p:nvPr/>
          </p:nvSpPr>
          <p:spPr>
            <a:xfrm>
              <a:off x="-48509525" y="2466425"/>
              <a:ext cx="52800" cy="52800"/>
            </a:xfrm>
            <a:custGeom>
              <a:avLst/>
              <a:gdLst/>
              <a:ahLst/>
              <a:cxnLst/>
              <a:rect l="l" t="t" r="r" b="b"/>
              <a:pathLst>
                <a:path w="2112" h="2112" extrusionOk="0">
                  <a:moveTo>
                    <a:pt x="1041" y="694"/>
                  </a:moveTo>
                  <a:cubicBezTo>
                    <a:pt x="1230" y="694"/>
                    <a:pt x="1387" y="851"/>
                    <a:pt x="1387" y="1072"/>
                  </a:cubicBezTo>
                  <a:cubicBezTo>
                    <a:pt x="1387" y="1261"/>
                    <a:pt x="1230" y="1419"/>
                    <a:pt x="1041" y="1419"/>
                  </a:cubicBezTo>
                  <a:cubicBezTo>
                    <a:pt x="852" y="1419"/>
                    <a:pt x="694" y="1261"/>
                    <a:pt x="694" y="1072"/>
                  </a:cubicBezTo>
                  <a:cubicBezTo>
                    <a:pt x="694" y="851"/>
                    <a:pt x="852" y="694"/>
                    <a:pt x="1041" y="694"/>
                  </a:cubicBezTo>
                  <a:close/>
                  <a:moveTo>
                    <a:pt x="1041" y="1"/>
                  </a:moveTo>
                  <a:cubicBezTo>
                    <a:pt x="442" y="1"/>
                    <a:pt x="1" y="473"/>
                    <a:pt x="1" y="1072"/>
                  </a:cubicBezTo>
                  <a:cubicBezTo>
                    <a:pt x="1" y="1639"/>
                    <a:pt x="442" y="2112"/>
                    <a:pt x="1041" y="2112"/>
                  </a:cubicBezTo>
                  <a:cubicBezTo>
                    <a:pt x="1639" y="2112"/>
                    <a:pt x="2112" y="1639"/>
                    <a:pt x="2112" y="1072"/>
                  </a:cubicBezTo>
                  <a:cubicBezTo>
                    <a:pt x="2112" y="473"/>
                    <a:pt x="1639" y="1"/>
                    <a:pt x="1041"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3"/>
            <p:cNvSpPr/>
            <p:nvPr/>
          </p:nvSpPr>
          <p:spPr>
            <a:xfrm>
              <a:off x="-48509525" y="2537325"/>
              <a:ext cx="52800" cy="52800"/>
            </a:xfrm>
            <a:custGeom>
              <a:avLst/>
              <a:gdLst/>
              <a:ahLst/>
              <a:cxnLst/>
              <a:rect l="l" t="t" r="r" b="b"/>
              <a:pathLst>
                <a:path w="2112" h="2112" extrusionOk="0">
                  <a:moveTo>
                    <a:pt x="1041" y="693"/>
                  </a:moveTo>
                  <a:cubicBezTo>
                    <a:pt x="1230" y="693"/>
                    <a:pt x="1387" y="851"/>
                    <a:pt x="1387" y="1071"/>
                  </a:cubicBezTo>
                  <a:cubicBezTo>
                    <a:pt x="1387" y="1260"/>
                    <a:pt x="1230" y="1418"/>
                    <a:pt x="1041" y="1418"/>
                  </a:cubicBezTo>
                  <a:cubicBezTo>
                    <a:pt x="852" y="1418"/>
                    <a:pt x="694" y="1260"/>
                    <a:pt x="694" y="1071"/>
                  </a:cubicBezTo>
                  <a:cubicBezTo>
                    <a:pt x="694" y="851"/>
                    <a:pt x="852" y="693"/>
                    <a:pt x="1041" y="693"/>
                  </a:cubicBezTo>
                  <a:close/>
                  <a:moveTo>
                    <a:pt x="1041" y="0"/>
                  </a:moveTo>
                  <a:cubicBezTo>
                    <a:pt x="442" y="0"/>
                    <a:pt x="1" y="473"/>
                    <a:pt x="1" y="1071"/>
                  </a:cubicBezTo>
                  <a:cubicBezTo>
                    <a:pt x="1" y="1639"/>
                    <a:pt x="442" y="2111"/>
                    <a:pt x="1041" y="2111"/>
                  </a:cubicBezTo>
                  <a:cubicBezTo>
                    <a:pt x="1639" y="2111"/>
                    <a:pt x="2112" y="1639"/>
                    <a:pt x="2112" y="1071"/>
                  </a:cubicBezTo>
                  <a:cubicBezTo>
                    <a:pt x="2112" y="473"/>
                    <a:pt x="1639" y="0"/>
                    <a:pt x="104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3"/>
            <p:cNvSpPr/>
            <p:nvPr/>
          </p:nvSpPr>
          <p:spPr>
            <a:xfrm>
              <a:off x="-48421300" y="2395550"/>
              <a:ext cx="52800" cy="52800"/>
            </a:xfrm>
            <a:custGeom>
              <a:avLst/>
              <a:gdLst/>
              <a:ahLst/>
              <a:cxnLst/>
              <a:rect l="l" t="t" r="r" b="b"/>
              <a:pathLst>
                <a:path w="2112" h="2112" extrusionOk="0">
                  <a:moveTo>
                    <a:pt x="1072" y="694"/>
                  </a:moveTo>
                  <a:cubicBezTo>
                    <a:pt x="1261" y="694"/>
                    <a:pt x="1418" y="851"/>
                    <a:pt x="1418" y="1040"/>
                  </a:cubicBezTo>
                  <a:cubicBezTo>
                    <a:pt x="1387" y="1261"/>
                    <a:pt x="1229" y="1418"/>
                    <a:pt x="1072" y="1418"/>
                  </a:cubicBezTo>
                  <a:cubicBezTo>
                    <a:pt x="851" y="1418"/>
                    <a:pt x="725" y="1261"/>
                    <a:pt x="725" y="1040"/>
                  </a:cubicBezTo>
                  <a:cubicBezTo>
                    <a:pt x="725" y="851"/>
                    <a:pt x="851" y="694"/>
                    <a:pt x="1072" y="694"/>
                  </a:cubicBezTo>
                  <a:close/>
                  <a:moveTo>
                    <a:pt x="1072" y="0"/>
                  </a:moveTo>
                  <a:cubicBezTo>
                    <a:pt x="473" y="0"/>
                    <a:pt x="1" y="473"/>
                    <a:pt x="1" y="1040"/>
                  </a:cubicBezTo>
                  <a:cubicBezTo>
                    <a:pt x="1" y="1639"/>
                    <a:pt x="473" y="2111"/>
                    <a:pt x="1072" y="2111"/>
                  </a:cubicBezTo>
                  <a:cubicBezTo>
                    <a:pt x="1639" y="2111"/>
                    <a:pt x="2111" y="1639"/>
                    <a:pt x="2111" y="1040"/>
                  </a:cubicBezTo>
                  <a:cubicBezTo>
                    <a:pt x="2080" y="473"/>
                    <a:pt x="1607" y="0"/>
                    <a:pt x="107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3"/>
            <p:cNvSpPr/>
            <p:nvPr/>
          </p:nvSpPr>
          <p:spPr>
            <a:xfrm>
              <a:off x="-48421300" y="2466425"/>
              <a:ext cx="52800" cy="52800"/>
            </a:xfrm>
            <a:custGeom>
              <a:avLst/>
              <a:gdLst/>
              <a:ahLst/>
              <a:cxnLst/>
              <a:rect l="l" t="t" r="r" b="b"/>
              <a:pathLst>
                <a:path w="2112" h="2112" extrusionOk="0">
                  <a:moveTo>
                    <a:pt x="1072" y="694"/>
                  </a:moveTo>
                  <a:cubicBezTo>
                    <a:pt x="1261" y="694"/>
                    <a:pt x="1418" y="851"/>
                    <a:pt x="1418" y="1072"/>
                  </a:cubicBezTo>
                  <a:cubicBezTo>
                    <a:pt x="1387" y="1261"/>
                    <a:pt x="1229" y="1419"/>
                    <a:pt x="1072" y="1419"/>
                  </a:cubicBezTo>
                  <a:cubicBezTo>
                    <a:pt x="851" y="1419"/>
                    <a:pt x="725" y="1261"/>
                    <a:pt x="725" y="1072"/>
                  </a:cubicBezTo>
                  <a:cubicBezTo>
                    <a:pt x="725" y="851"/>
                    <a:pt x="851" y="694"/>
                    <a:pt x="1072" y="694"/>
                  </a:cubicBezTo>
                  <a:close/>
                  <a:moveTo>
                    <a:pt x="1072" y="1"/>
                  </a:moveTo>
                  <a:cubicBezTo>
                    <a:pt x="473" y="1"/>
                    <a:pt x="1" y="473"/>
                    <a:pt x="1" y="1072"/>
                  </a:cubicBezTo>
                  <a:cubicBezTo>
                    <a:pt x="1" y="1639"/>
                    <a:pt x="473" y="2112"/>
                    <a:pt x="1072" y="2112"/>
                  </a:cubicBezTo>
                  <a:cubicBezTo>
                    <a:pt x="1639" y="2112"/>
                    <a:pt x="2111" y="1639"/>
                    <a:pt x="2111" y="1072"/>
                  </a:cubicBezTo>
                  <a:cubicBezTo>
                    <a:pt x="2080" y="473"/>
                    <a:pt x="1607" y="1"/>
                    <a:pt x="107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3"/>
            <p:cNvSpPr/>
            <p:nvPr/>
          </p:nvSpPr>
          <p:spPr>
            <a:xfrm>
              <a:off x="-48421300" y="2537325"/>
              <a:ext cx="52800" cy="52800"/>
            </a:xfrm>
            <a:custGeom>
              <a:avLst/>
              <a:gdLst/>
              <a:ahLst/>
              <a:cxnLst/>
              <a:rect l="l" t="t" r="r" b="b"/>
              <a:pathLst>
                <a:path w="2112" h="2112" extrusionOk="0">
                  <a:moveTo>
                    <a:pt x="1072" y="693"/>
                  </a:moveTo>
                  <a:cubicBezTo>
                    <a:pt x="1261" y="693"/>
                    <a:pt x="1418" y="851"/>
                    <a:pt x="1418" y="1071"/>
                  </a:cubicBezTo>
                  <a:cubicBezTo>
                    <a:pt x="1418" y="1260"/>
                    <a:pt x="1229" y="1418"/>
                    <a:pt x="1072" y="1418"/>
                  </a:cubicBezTo>
                  <a:cubicBezTo>
                    <a:pt x="851" y="1418"/>
                    <a:pt x="725" y="1260"/>
                    <a:pt x="725" y="1071"/>
                  </a:cubicBezTo>
                  <a:cubicBezTo>
                    <a:pt x="725" y="851"/>
                    <a:pt x="851" y="693"/>
                    <a:pt x="1072" y="693"/>
                  </a:cubicBezTo>
                  <a:close/>
                  <a:moveTo>
                    <a:pt x="1072" y="0"/>
                  </a:moveTo>
                  <a:cubicBezTo>
                    <a:pt x="473" y="0"/>
                    <a:pt x="1" y="473"/>
                    <a:pt x="1" y="1071"/>
                  </a:cubicBezTo>
                  <a:cubicBezTo>
                    <a:pt x="1" y="1639"/>
                    <a:pt x="473" y="2111"/>
                    <a:pt x="1072" y="2111"/>
                  </a:cubicBezTo>
                  <a:cubicBezTo>
                    <a:pt x="1639" y="2111"/>
                    <a:pt x="2111" y="1639"/>
                    <a:pt x="2111" y="1071"/>
                  </a:cubicBezTo>
                  <a:cubicBezTo>
                    <a:pt x="2080" y="473"/>
                    <a:pt x="1607" y="0"/>
                    <a:pt x="107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3"/>
            <p:cNvSpPr/>
            <p:nvPr/>
          </p:nvSpPr>
          <p:spPr>
            <a:xfrm>
              <a:off x="-48634750" y="2342775"/>
              <a:ext cx="71700" cy="301675"/>
            </a:xfrm>
            <a:custGeom>
              <a:avLst/>
              <a:gdLst/>
              <a:ahLst/>
              <a:cxnLst/>
              <a:rect l="l" t="t" r="r" b="b"/>
              <a:pathLst>
                <a:path w="2868" h="12067" extrusionOk="0">
                  <a:moveTo>
                    <a:pt x="1891" y="725"/>
                  </a:moveTo>
                  <a:lnTo>
                    <a:pt x="1891" y="725"/>
                  </a:lnTo>
                  <a:cubicBezTo>
                    <a:pt x="1828" y="851"/>
                    <a:pt x="1796" y="946"/>
                    <a:pt x="1796" y="1072"/>
                  </a:cubicBezTo>
                  <a:cubicBezTo>
                    <a:pt x="1765" y="1450"/>
                    <a:pt x="1859" y="1796"/>
                    <a:pt x="2112" y="2143"/>
                  </a:cubicBezTo>
                  <a:cubicBezTo>
                    <a:pt x="2175" y="2174"/>
                    <a:pt x="2206" y="2269"/>
                    <a:pt x="2175" y="2332"/>
                  </a:cubicBezTo>
                  <a:cubicBezTo>
                    <a:pt x="2049" y="2616"/>
                    <a:pt x="1796" y="2805"/>
                    <a:pt x="1481" y="2805"/>
                  </a:cubicBezTo>
                  <a:cubicBezTo>
                    <a:pt x="1103" y="2805"/>
                    <a:pt x="788" y="2489"/>
                    <a:pt x="788" y="2111"/>
                  </a:cubicBezTo>
                  <a:cubicBezTo>
                    <a:pt x="725" y="1702"/>
                    <a:pt x="883" y="1355"/>
                    <a:pt x="1166" y="1135"/>
                  </a:cubicBezTo>
                  <a:cubicBezTo>
                    <a:pt x="1418" y="883"/>
                    <a:pt x="1607" y="788"/>
                    <a:pt x="1891" y="725"/>
                  </a:cubicBezTo>
                  <a:close/>
                  <a:moveTo>
                    <a:pt x="1481" y="3529"/>
                  </a:moveTo>
                  <a:cubicBezTo>
                    <a:pt x="1733" y="3750"/>
                    <a:pt x="1891" y="4600"/>
                    <a:pt x="1954" y="4947"/>
                  </a:cubicBezTo>
                  <a:lnTo>
                    <a:pt x="977" y="4947"/>
                  </a:lnTo>
                  <a:cubicBezTo>
                    <a:pt x="1040" y="4600"/>
                    <a:pt x="1198" y="3750"/>
                    <a:pt x="1481" y="3529"/>
                  </a:cubicBezTo>
                  <a:close/>
                  <a:moveTo>
                    <a:pt x="2049" y="5608"/>
                  </a:moveTo>
                  <a:cubicBezTo>
                    <a:pt x="2112" y="6176"/>
                    <a:pt x="2112" y="6743"/>
                    <a:pt x="2112" y="7373"/>
                  </a:cubicBezTo>
                  <a:cubicBezTo>
                    <a:pt x="2143" y="9421"/>
                    <a:pt x="1796" y="10933"/>
                    <a:pt x="1450" y="11279"/>
                  </a:cubicBezTo>
                  <a:cubicBezTo>
                    <a:pt x="1387" y="11216"/>
                    <a:pt x="1166" y="10964"/>
                    <a:pt x="1009" y="10145"/>
                  </a:cubicBezTo>
                  <a:cubicBezTo>
                    <a:pt x="851" y="9389"/>
                    <a:pt x="725" y="8412"/>
                    <a:pt x="725" y="7373"/>
                  </a:cubicBezTo>
                  <a:cubicBezTo>
                    <a:pt x="725" y="6743"/>
                    <a:pt x="788" y="6176"/>
                    <a:pt x="820" y="5608"/>
                  </a:cubicBezTo>
                  <a:close/>
                  <a:moveTo>
                    <a:pt x="2458" y="1"/>
                  </a:moveTo>
                  <a:cubicBezTo>
                    <a:pt x="1765" y="1"/>
                    <a:pt x="1198" y="64"/>
                    <a:pt x="631" y="631"/>
                  </a:cubicBezTo>
                  <a:cubicBezTo>
                    <a:pt x="221" y="1040"/>
                    <a:pt x="1" y="1576"/>
                    <a:pt x="1" y="2143"/>
                  </a:cubicBezTo>
                  <a:cubicBezTo>
                    <a:pt x="1" y="2647"/>
                    <a:pt x="253" y="3120"/>
                    <a:pt x="694" y="3372"/>
                  </a:cubicBezTo>
                  <a:cubicBezTo>
                    <a:pt x="158" y="4317"/>
                    <a:pt x="1" y="6333"/>
                    <a:pt x="1" y="7467"/>
                  </a:cubicBezTo>
                  <a:cubicBezTo>
                    <a:pt x="1" y="8570"/>
                    <a:pt x="95" y="10586"/>
                    <a:pt x="694" y="11563"/>
                  </a:cubicBezTo>
                  <a:cubicBezTo>
                    <a:pt x="883" y="11909"/>
                    <a:pt x="1135" y="12067"/>
                    <a:pt x="1418" y="12067"/>
                  </a:cubicBezTo>
                  <a:cubicBezTo>
                    <a:pt x="1670" y="12067"/>
                    <a:pt x="1923" y="11909"/>
                    <a:pt x="2112" y="11563"/>
                  </a:cubicBezTo>
                  <a:cubicBezTo>
                    <a:pt x="2679" y="10618"/>
                    <a:pt x="2836" y="8601"/>
                    <a:pt x="2836" y="7467"/>
                  </a:cubicBezTo>
                  <a:cubicBezTo>
                    <a:pt x="2868" y="6270"/>
                    <a:pt x="2742" y="4285"/>
                    <a:pt x="2143" y="3309"/>
                  </a:cubicBezTo>
                  <a:cubicBezTo>
                    <a:pt x="2427" y="3151"/>
                    <a:pt x="2679" y="2899"/>
                    <a:pt x="2742" y="2584"/>
                  </a:cubicBezTo>
                  <a:cubicBezTo>
                    <a:pt x="2868" y="2269"/>
                    <a:pt x="2773" y="1954"/>
                    <a:pt x="2584" y="1702"/>
                  </a:cubicBezTo>
                  <a:cubicBezTo>
                    <a:pt x="2395" y="1481"/>
                    <a:pt x="2269" y="1166"/>
                    <a:pt x="2742" y="568"/>
                  </a:cubicBezTo>
                  <a:cubicBezTo>
                    <a:pt x="2836" y="442"/>
                    <a:pt x="2868" y="347"/>
                    <a:pt x="2773" y="221"/>
                  </a:cubicBezTo>
                  <a:cubicBezTo>
                    <a:pt x="2742" y="95"/>
                    <a:pt x="2584" y="1"/>
                    <a:pt x="2458"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 name="Google Shape;573;p53"/>
          <p:cNvGrpSpPr/>
          <p:nvPr/>
        </p:nvGrpSpPr>
        <p:grpSpPr>
          <a:xfrm>
            <a:off x="5223935" y="2581700"/>
            <a:ext cx="262686" cy="231061"/>
            <a:chOff x="-46772025" y="2350650"/>
            <a:chExt cx="300900" cy="264675"/>
          </a:xfrm>
        </p:grpSpPr>
        <p:sp>
          <p:nvSpPr>
            <p:cNvPr id="574" name="Google Shape;574;p53"/>
            <p:cNvSpPr/>
            <p:nvPr/>
          </p:nvSpPr>
          <p:spPr>
            <a:xfrm>
              <a:off x="-46772025" y="2350650"/>
              <a:ext cx="300900" cy="264675"/>
            </a:xfrm>
            <a:custGeom>
              <a:avLst/>
              <a:gdLst/>
              <a:ahLst/>
              <a:cxnLst/>
              <a:rect l="l" t="t" r="r" b="b"/>
              <a:pathLst>
                <a:path w="12036" h="10587" extrusionOk="0">
                  <a:moveTo>
                    <a:pt x="6050" y="820"/>
                  </a:moveTo>
                  <a:cubicBezTo>
                    <a:pt x="7184" y="820"/>
                    <a:pt x="8287" y="1229"/>
                    <a:pt x="9169" y="1985"/>
                  </a:cubicBezTo>
                  <a:cubicBezTo>
                    <a:pt x="9326" y="2111"/>
                    <a:pt x="9326" y="2332"/>
                    <a:pt x="9169" y="2458"/>
                  </a:cubicBezTo>
                  <a:lnTo>
                    <a:pt x="9137" y="2490"/>
                  </a:lnTo>
                  <a:cubicBezTo>
                    <a:pt x="9064" y="2533"/>
                    <a:pt x="8978" y="2557"/>
                    <a:pt x="8896" y="2557"/>
                  </a:cubicBezTo>
                  <a:cubicBezTo>
                    <a:pt x="8802" y="2557"/>
                    <a:pt x="8715" y="2526"/>
                    <a:pt x="8665" y="2458"/>
                  </a:cubicBezTo>
                  <a:cubicBezTo>
                    <a:pt x="7940" y="1828"/>
                    <a:pt x="7027" y="1481"/>
                    <a:pt x="6050" y="1481"/>
                  </a:cubicBezTo>
                  <a:cubicBezTo>
                    <a:pt x="5073" y="1481"/>
                    <a:pt x="4160" y="1828"/>
                    <a:pt x="3466" y="2458"/>
                  </a:cubicBezTo>
                  <a:cubicBezTo>
                    <a:pt x="3378" y="2529"/>
                    <a:pt x="3270" y="2570"/>
                    <a:pt x="3175" y="2570"/>
                  </a:cubicBezTo>
                  <a:cubicBezTo>
                    <a:pt x="3101" y="2570"/>
                    <a:pt x="3035" y="2545"/>
                    <a:pt x="2994" y="2490"/>
                  </a:cubicBezTo>
                  <a:lnTo>
                    <a:pt x="2931" y="2458"/>
                  </a:lnTo>
                  <a:cubicBezTo>
                    <a:pt x="2836" y="2301"/>
                    <a:pt x="2836" y="2111"/>
                    <a:pt x="2931" y="1985"/>
                  </a:cubicBezTo>
                  <a:cubicBezTo>
                    <a:pt x="3782" y="1198"/>
                    <a:pt x="4884" y="820"/>
                    <a:pt x="6050" y="820"/>
                  </a:cubicBezTo>
                  <a:close/>
                  <a:moveTo>
                    <a:pt x="1450" y="7152"/>
                  </a:moveTo>
                  <a:lnTo>
                    <a:pt x="1450" y="9106"/>
                  </a:lnTo>
                  <a:cubicBezTo>
                    <a:pt x="1041" y="9011"/>
                    <a:pt x="726" y="8601"/>
                    <a:pt x="726" y="8129"/>
                  </a:cubicBezTo>
                  <a:cubicBezTo>
                    <a:pt x="726" y="7656"/>
                    <a:pt x="1009" y="7278"/>
                    <a:pt x="1450" y="7152"/>
                  </a:cubicBezTo>
                  <a:close/>
                  <a:moveTo>
                    <a:pt x="10618" y="7152"/>
                  </a:moveTo>
                  <a:cubicBezTo>
                    <a:pt x="11028" y="7310"/>
                    <a:pt x="11343" y="7688"/>
                    <a:pt x="11343" y="8129"/>
                  </a:cubicBezTo>
                  <a:cubicBezTo>
                    <a:pt x="11343" y="8601"/>
                    <a:pt x="11059" y="9011"/>
                    <a:pt x="10618" y="9106"/>
                  </a:cubicBezTo>
                  <a:lnTo>
                    <a:pt x="10618" y="7152"/>
                  </a:lnTo>
                  <a:close/>
                  <a:moveTo>
                    <a:pt x="2521" y="6396"/>
                  </a:moveTo>
                  <a:cubicBezTo>
                    <a:pt x="2710" y="6396"/>
                    <a:pt x="2868" y="6554"/>
                    <a:pt x="2868" y="6743"/>
                  </a:cubicBezTo>
                  <a:lnTo>
                    <a:pt x="2868" y="9547"/>
                  </a:lnTo>
                  <a:cubicBezTo>
                    <a:pt x="2868" y="9736"/>
                    <a:pt x="2710" y="9893"/>
                    <a:pt x="2521" y="9893"/>
                  </a:cubicBezTo>
                  <a:cubicBezTo>
                    <a:pt x="2301" y="9893"/>
                    <a:pt x="2175" y="9736"/>
                    <a:pt x="2175" y="9547"/>
                  </a:cubicBezTo>
                  <a:lnTo>
                    <a:pt x="2175" y="6743"/>
                  </a:lnTo>
                  <a:cubicBezTo>
                    <a:pt x="2175" y="6554"/>
                    <a:pt x="2301" y="6396"/>
                    <a:pt x="2521" y="6396"/>
                  </a:cubicBezTo>
                  <a:close/>
                  <a:moveTo>
                    <a:pt x="9547" y="6396"/>
                  </a:moveTo>
                  <a:cubicBezTo>
                    <a:pt x="9767" y="6396"/>
                    <a:pt x="9925" y="6554"/>
                    <a:pt x="9925" y="6743"/>
                  </a:cubicBezTo>
                  <a:lnTo>
                    <a:pt x="9925" y="9547"/>
                  </a:lnTo>
                  <a:cubicBezTo>
                    <a:pt x="9925" y="9736"/>
                    <a:pt x="9767" y="9893"/>
                    <a:pt x="9547" y="9893"/>
                  </a:cubicBezTo>
                  <a:cubicBezTo>
                    <a:pt x="9358" y="9893"/>
                    <a:pt x="9200" y="9736"/>
                    <a:pt x="9200" y="9547"/>
                  </a:cubicBezTo>
                  <a:lnTo>
                    <a:pt x="9200" y="6743"/>
                  </a:lnTo>
                  <a:cubicBezTo>
                    <a:pt x="9200" y="6554"/>
                    <a:pt x="9358" y="6396"/>
                    <a:pt x="9547" y="6396"/>
                  </a:cubicBezTo>
                  <a:close/>
                  <a:moveTo>
                    <a:pt x="6018" y="1"/>
                  </a:moveTo>
                  <a:cubicBezTo>
                    <a:pt x="4664" y="1"/>
                    <a:pt x="3403" y="473"/>
                    <a:pt x="2427" y="1387"/>
                  </a:cubicBezTo>
                  <a:cubicBezTo>
                    <a:pt x="2080" y="1733"/>
                    <a:pt x="1986" y="2269"/>
                    <a:pt x="2238" y="2679"/>
                  </a:cubicBezTo>
                  <a:cubicBezTo>
                    <a:pt x="1671" y="3435"/>
                    <a:pt x="1419" y="4348"/>
                    <a:pt x="1419" y="5293"/>
                  </a:cubicBezTo>
                  <a:lnTo>
                    <a:pt x="1419" y="6396"/>
                  </a:lnTo>
                  <a:cubicBezTo>
                    <a:pt x="631" y="6554"/>
                    <a:pt x="1" y="7247"/>
                    <a:pt x="1" y="8129"/>
                  </a:cubicBezTo>
                  <a:cubicBezTo>
                    <a:pt x="1" y="8980"/>
                    <a:pt x="631" y="9704"/>
                    <a:pt x="1450" y="9862"/>
                  </a:cubicBezTo>
                  <a:cubicBezTo>
                    <a:pt x="1576" y="10303"/>
                    <a:pt x="1986" y="10586"/>
                    <a:pt x="2427" y="10586"/>
                  </a:cubicBezTo>
                  <a:cubicBezTo>
                    <a:pt x="3025" y="10586"/>
                    <a:pt x="3498" y="10114"/>
                    <a:pt x="3498" y="9515"/>
                  </a:cubicBezTo>
                  <a:lnTo>
                    <a:pt x="3498" y="6711"/>
                  </a:lnTo>
                  <a:cubicBezTo>
                    <a:pt x="3498" y="6113"/>
                    <a:pt x="3025" y="5640"/>
                    <a:pt x="2427" y="5640"/>
                  </a:cubicBezTo>
                  <a:cubicBezTo>
                    <a:pt x="2301" y="5640"/>
                    <a:pt x="2206" y="5703"/>
                    <a:pt x="2080" y="5735"/>
                  </a:cubicBezTo>
                  <a:lnTo>
                    <a:pt x="2080" y="5325"/>
                  </a:lnTo>
                  <a:cubicBezTo>
                    <a:pt x="2080" y="4537"/>
                    <a:pt x="2301" y="3844"/>
                    <a:pt x="2710" y="3214"/>
                  </a:cubicBezTo>
                  <a:cubicBezTo>
                    <a:pt x="2827" y="3263"/>
                    <a:pt x="2948" y="3285"/>
                    <a:pt x="3067" y="3285"/>
                  </a:cubicBezTo>
                  <a:cubicBezTo>
                    <a:pt x="3333" y="3285"/>
                    <a:pt x="3596" y="3177"/>
                    <a:pt x="3813" y="3025"/>
                  </a:cubicBezTo>
                  <a:cubicBezTo>
                    <a:pt x="4412" y="2490"/>
                    <a:pt x="5136" y="2238"/>
                    <a:pt x="5924" y="2238"/>
                  </a:cubicBezTo>
                  <a:cubicBezTo>
                    <a:pt x="6711" y="2238"/>
                    <a:pt x="7499" y="2490"/>
                    <a:pt x="8066" y="3025"/>
                  </a:cubicBezTo>
                  <a:cubicBezTo>
                    <a:pt x="8276" y="3193"/>
                    <a:pt x="8542" y="3291"/>
                    <a:pt x="8799" y="3291"/>
                  </a:cubicBezTo>
                  <a:cubicBezTo>
                    <a:pt x="8927" y="3291"/>
                    <a:pt x="9053" y="3267"/>
                    <a:pt x="9169" y="3214"/>
                  </a:cubicBezTo>
                  <a:cubicBezTo>
                    <a:pt x="9610" y="3844"/>
                    <a:pt x="9799" y="4600"/>
                    <a:pt x="9799" y="5325"/>
                  </a:cubicBezTo>
                  <a:lnTo>
                    <a:pt x="9799" y="5735"/>
                  </a:lnTo>
                  <a:cubicBezTo>
                    <a:pt x="9673" y="5703"/>
                    <a:pt x="9547" y="5640"/>
                    <a:pt x="9452" y="5640"/>
                  </a:cubicBezTo>
                  <a:cubicBezTo>
                    <a:pt x="8854" y="5640"/>
                    <a:pt x="8381" y="6113"/>
                    <a:pt x="8381" y="6711"/>
                  </a:cubicBezTo>
                  <a:lnTo>
                    <a:pt x="8381" y="9515"/>
                  </a:lnTo>
                  <a:cubicBezTo>
                    <a:pt x="8381" y="10114"/>
                    <a:pt x="8854" y="10586"/>
                    <a:pt x="9452" y="10586"/>
                  </a:cubicBezTo>
                  <a:cubicBezTo>
                    <a:pt x="9925" y="10586"/>
                    <a:pt x="10303" y="10271"/>
                    <a:pt x="10429" y="9862"/>
                  </a:cubicBezTo>
                  <a:cubicBezTo>
                    <a:pt x="11406" y="9704"/>
                    <a:pt x="12036" y="9011"/>
                    <a:pt x="12036" y="8129"/>
                  </a:cubicBezTo>
                  <a:cubicBezTo>
                    <a:pt x="12036" y="7278"/>
                    <a:pt x="11437" y="6554"/>
                    <a:pt x="10618" y="6396"/>
                  </a:cubicBezTo>
                  <a:lnTo>
                    <a:pt x="10618" y="5293"/>
                  </a:lnTo>
                  <a:cubicBezTo>
                    <a:pt x="10618" y="4348"/>
                    <a:pt x="10335" y="3435"/>
                    <a:pt x="9799" y="2679"/>
                  </a:cubicBezTo>
                  <a:cubicBezTo>
                    <a:pt x="10020" y="2269"/>
                    <a:pt x="9957" y="1733"/>
                    <a:pt x="9610" y="1387"/>
                  </a:cubicBezTo>
                  <a:cubicBezTo>
                    <a:pt x="8602" y="473"/>
                    <a:pt x="7342" y="1"/>
                    <a:pt x="6018"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3"/>
            <p:cNvSpPr/>
            <p:nvPr/>
          </p:nvSpPr>
          <p:spPr>
            <a:xfrm>
              <a:off x="-46664900" y="2475100"/>
              <a:ext cx="92175" cy="122900"/>
            </a:xfrm>
            <a:custGeom>
              <a:avLst/>
              <a:gdLst/>
              <a:ahLst/>
              <a:cxnLst/>
              <a:rect l="l" t="t" r="r" b="b"/>
              <a:pathLst>
                <a:path w="3687" h="4916" extrusionOk="0">
                  <a:moveTo>
                    <a:pt x="1072" y="3497"/>
                  </a:moveTo>
                  <a:cubicBezTo>
                    <a:pt x="1261" y="3497"/>
                    <a:pt x="1418" y="3655"/>
                    <a:pt x="1418" y="3876"/>
                  </a:cubicBezTo>
                  <a:cubicBezTo>
                    <a:pt x="1418" y="4065"/>
                    <a:pt x="1261" y="4222"/>
                    <a:pt x="1072" y="4222"/>
                  </a:cubicBezTo>
                  <a:cubicBezTo>
                    <a:pt x="851" y="4222"/>
                    <a:pt x="694" y="4065"/>
                    <a:pt x="694" y="3876"/>
                  </a:cubicBezTo>
                  <a:cubicBezTo>
                    <a:pt x="694" y="3655"/>
                    <a:pt x="851" y="3497"/>
                    <a:pt x="1072" y="3497"/>
                  </a:cubicBezTo>
                  <a:close/>
                  <a:moveTo>
                    <a:pt x="1765" y="0"/>
                  </a:moveTo>
                  <a:cubicBezTo>
                    <a:pt x="1576" y="0"/>
                    <a:pt x="1418" y="158"/>
                    <a:pt x="1418" y="347"/>
                  </a:cubicBezTo>
                  <a:lnTo>
                    <a:pt x="1418" y="2867"/>
                  </a:lnTo>
                  <a:cubicBezTo>
                    <a:pt x="1292" y="2836"/>
                    <a:pt x="1166" y="2804"/>
                    <a:pt x="1072" y="2804"/>
                  </a:cubicBezTo>
                  <a:cubicBezTo>
                    <a:pt x="473" y="2804"/>
                    <a:pt x="1" y="3277"/>
                    <a:pt x="1" y="3876"/>
                  </a:cubicBezTo>
                  <a:cubicBezTo>
                    <a:pt x="1" y="4443"/>
                    <a:pt x="473" y="4915"/>
                    <a:pt x="1072" y="4915"/>
                  </a:cubicBezTo>
                  <a:cubicBezTo>
                    <a:pt x="1670" y="4915"/>
                    <a:pt x="2143" y="4443"/>
                    <a:pt x="2143" y="3876"/>
                  </a:cubicBezTo>
                  <a:lnTo>
                    <a:pt x="2143" y="1450"/>
                  </a:lnTo>
                  <a:cubicBezTo>
                    <a:pt x="2363" y="1544"/>
                    <a:pt x="2521" y="1702"/>
                    <a:pt x="2616" y="1828"/>
                  </a:cubicBezTo>
                  <a:cubicBezTo>
                    <a:pt x="2868" y="2143"/>
                    <a:pt x="2962" y="2615"/>
                    <a:pt x="2836" y="3088"/>
                  </a:cubicBezTo>
                  <a:cubicBezTo>
                    <a:pt x="2805" y="3308"/>
                    <a:pt x="2962" y="3497"/>
                    <a:pt x="3183" y="3497"/>
                  </a:cubicBezTo>
                  <a:cubicBezTo>
                    <a:pt x="3340" y="3497"/>
                    <a:pt x="3498" y="3403"/>
                    <a:pt x="3529" y="3245"/>
                  </a:cubicBezTo>
                  <a:cubicBezTo>
                    <a:pt x="3687" y="2552"/>
                    <a:pt x="3592" y="1859"/>
                    <a:pt x="3183" y="1355"/>
                  </a:cubicBezTo>
                  <a:cubicBezTo>
                    <a:pt x="2868" y="1040"/>
                    <a:pt x="2521" y="820"/>
                    <a:pt x="2111" y="757"/>
                  </a:cubicBezTo>
                  <a:lnTo>
                    <a:pt x="2111" y="347"/>
                  </a:lnTo>
                  <a:cubicBezTo>
                    <a:pt x="2111" y="158"/>
                    <a:pt x="1954" y="0"/>
                    <a:pt x="176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 name="Google Shape;576;p53"/>
          <p:cNvGrpSpPr/>
          <p:nvPr/>
        </p:nvGrpSpPr>
        <p:grpSpPr>
          <a:xfrm>
            <a:off x="5223935" y="2105450"/>
            <a:ext cx="189123" cy="267109"/>
            <a:chOff x="-47300587" y="123275"/>
            <a:chExt cx="190975" cy="269725"/>
          </a:xfrm>
        </p:grpSpPr>
        <p:sp>
          <p:nvSpPr>
            <p:cNvPr id="577" name="Google Shape;577;p53"/>
            <p:cNvSpPr/>
            <p:nvPr/>
          </p:nvSpPr>
          <p:spPr>
            <a:xfrm>
              <a:off x="-47300587" y="123275"/>
              <a:ext cx="190975" cy="269725"/>
            </a:xfrm>
            <a:custGeom>
              <a:avLst/>
              <a:gdLst/>
              <a:ahLst/>
              <a:cxnLst/>
              <a:rect l="l" t="t" r="r" b="b"/>
              <a:pathLst>
                <a:path w="7639" h="10789" extrusionOk="0">
                  <a:moveTo>
                    <a:pt x="5130" y="1283"/>
                  </a:moveTo>
                  <a:cubicBezTo>
                    <a:pt x="5659" y="1283"/>
                    <a:pt x="6050" y="1701"/>
                    <a:pt x="6050" y="2231"/>
                  </a:cubicBezTo>
                  <a:lnTo>
                    <a:pt x="6050" y="6273"/>
                  </a:lnTo>
                  <a:lnTo>
                    <a:pt x="4182" y="6273"/>
                  </a:lnTo>
                  <a:lnTo>
                    <a:pt x="4182" y="5687"/>
                  </a:lnTo>
                  <a:lnTo>
                    <a:pt x="4489" y="5687"/>
                  </a:lnTo>
                  <a:cubicBezTo>
                    <a:pt x="4684" y="5687"/>
                    <a:pt x="4823" y="5548"/>
                    <a:pt x="4823" y="5381"/>
                  </a:cubicBezTo>
                  <a:cubicBezTo>
                    <a:pt x="4823" y="5213"/>
                    <a:pt x="4684" y="5074"/>
                    <a:pt x="4489" y="5074"/>
                  </a:cubicBezTo>
                  <a:lnTo>
                    <a:pt x="4182" y="5074"/>
                  </a:lnTo>
                  <a:lnTo>
                    <a:pt x="4182" y="4433"/>
                  </a:lnTo>
                  <a:lnTo>
                    <a:pt x="4489" y="4433"/>
                  </a:lnTo>
                  <a:cubicBezTo>
                    <a:pt x="4684" y="4433"/>
                    <a:pt x="4823" y="4294"/>
                    <a:pt x="4823" y="4126"/>
                  </a:cubicBezTo>
                  <a:cubicBezTo>
                    <a:pt x="4823" y="3931"/>
                    <a:pt x="4684" y="3792"/>
                    <a:pt x="4489" y="3792"/>
                  </a:cubicBezTo>
                  <a:lnTo>
                    <a:pt x="4182" y="3792"/>
                  </a:lnTo>
                  <a:lnTo>
                    <a:pt x="4182" y="3179"/>
                  </a:lnTo>
                  <a:lnTo>
                    <a:pt x="4489" y="3179"/>
                  </a:lnTo>
                  <a:cubicBezTo>
                    <a:pt x="4684" y="3179"/>
                    <a:pt x="4823" y="3039"/>
                    <a:pt x="4823" y="2872"/>
                  </a:cubicBezTo>
                  <a:cubicBezTo>
                    <a:pt x="4823" y="2677"/>
                    <a:pt x="4684" y="2537"/>
                    <a:pt x="4489" y="2537"/>
                  </a:cubicBezTo>
                  <a:lnTo>
                    <a:pt x="4182" y="2537"/>
                  </a:lnTo>
                  <a:lnTo>
                    <a:pt x="4182" y="2231"/>
                  </a:lnTo>
                  <a:cubicBezTo>
                    <a:pt x="4182" y="1701"/>
                    <a:pt x="4600" y="1283"/>
                    <a:pt x="5130" y="1283"/>
                  </a:cubicBezTo>
                  <a:close/>
                  <a:moveTo>
                    <a:pt x="2649" y="1952"/>
                  </a:moveTo>
                  <a:cubicBezTo>
                    <a:pt x="3178" y="1952"/>
                    <a:pt x="3597" y="2370"/>
                    <a:pt x="3597" y="2900"/>
                  </a:cubicBezTo>
                  <a:lnTo>
                    <a:pt x="3597" y="6328"/>
                  </a:lnTo>
                  <a:lnTo>
                    <a:pt x="1701" y="6328"/>
                  </a:lnTo>
                  <a:lnTo>
                    <a:pt x="1701" y="2900"/>
                  </a:lnTo>
                  <a:cubicBezTo>
                    <a:pt x="1701" y="2370"/>
                    <a:pt x="2119" y="1952"/>
                    <a:pt x="2649" y="1952"/>
                  </a:cubicBezTo>
                  <a:close/>
                  <a:moveTo>
                    <a:pt x="6969" y="6942"/>
                  </a:moveTo>
                  <a:lnTo>
                    <a:pt x="6969" y="7248"/>
                  </a:lnTo>
                  <a:lnTo>
                    <a:pt x="6997" y="7248"/>
                  </a:lnTo>
                  <a:cubicBezTo>
                    <a:pt x="6997" y="7443"/>
                    <a:pt x="6858" y="7583"/>
                    <a:pt x="6691" y="7583"/>
                  </a:cubicBezTo>
                  <a:lnTo>
                    <a:pt x="1088" y="7583"/>
                  </a:lnTo>
                  <a:cubicBezTo>
                    <a:pt x="920" y="7583"/>
                    <a:pt x="781" y="7443"/>
                    <a:pt x="781" y="7248"/>
                  </a:cubicBezTo>
                  <a:lnTo>
                    <a:pt x="781" y="6942"/>
                  </a:lnTo>
                  <a:close/>
                  <a:moveTo>
                    <a:pt x="6273" y="8168"/>
                  </a:moveTo>
                  <a:lnTo>
                    <a:pt x="5827" y="10092"/>
                  </a:lnTo>
                  <a:lnTo>
                    <a:pt x="1952" y="10092"/>
                  </a:lnTo>
                  <a:lnTo>
                    <a:pt x="1506" y="8168"/>
                  </a:lnTo>
                  <a:close/>
                  <a:moveTo>
                    <a:pt x="5102" y="1"/>
                  </a:moveTo>
                  <a:cubicBezTo>
                    <a:pt x="4907" y="1"/>
                    <a:pt x="4767" y="140"/>
                    <a:pt x="4767" y="307"/>
                  </a:cubicBezTo>
                  <a:lnTo>
                    <a:pt x="4767" y="670"/>
                  </a:lnTo>
                  <a:cubicBezTo>
                    <a:pt x="4572" y="698"/>
                    <a:pt x="4405" y="781"/>
                    <a:pt x="4210" y="921"/>
                  </a:cubicBezTo>
                  <a:lnTo>
                    <a:pt x="3987" y="670"/>
                  </a:lnTo>
                  <a:cubicBezTo>
                    <a:pt x="3931" y="614"/>
                    <a:pt x="3847" y="586"/>
                    <a:pt x="3760" y="586"/>
                  </a:cubicBezTo>
                  <a:cubicBezTo>
                    <a:pt x="3673" y="586"/>
                    <a:pt x="3583" y="614"/>
                    <a:pt x="3513" y="670"/>
                  </a:cubicBezTo>
                  <a:cubicBezTo>
                    <a:pt x="3429" y="781"/>
                    <a:pt x="3429" y="976"/>
                    <a:pt x="3513" y="1116"/>
                  </a:cubicBezTo>
                  <a:lnTo>
                    <a:pt x="3764" y="1367"/>
                  </a:lnTo>
                  <a:cubicBezTo>
                    <a:pt x="3708" y="1478"/>
                    <a:pt x="3652" y="1562"/>
                    <a:pt x="3597" y="1673"/>
                  </a:cubicBezTo>
                  <a:cubicBezTo>
                    <a:pt x="3374" y="1506"/>
                    <a:pt x="3123" y="1367"/>
                    <a:pt x="2872" y="1339"/>
                  </a:cubicBezTo>
                  <a:lnTo>
                    <a:pt x="2872" y="976"/>
                  </a:lnTo>
                  <a:cubicBezTo>
                    <a:pt x="2872" y="809"/>
                    <a:pt x="2732" y="670"/>
                    <a:pt x="2537" y="670"/>
                  </a:cubicBezTo>
                  <a:cubicBezTo>
                    <a:pt x="2370" y="670"/>
                    <a:pt x="2231" y="809"/>
                    <a:pt x="2231" y="976"/>
                  </a:cubicBezTo>
                  <a:lnTo>
                    <a:pt x="2231" y="1339"/>
                  </a:lnTo>
                  <a:cubicBezTo>
                    <a:pt x="2036" y="1367"/>
                    <a:pt x="1840" y="1450"/>
                    <a:pt x="1673" y="1562"/>
                  </a:cubicBezTo>
                  <a:lnTo>
                    <a:pt x="1422" y="1339"/>
                  </a:lnTo>
                  <a:cubicBezTo>
                    <a:pt x="1380" y="1283"/>
                    <a:pt x="1304" y="1255"/>
                    <a:pt x="1220" y="1255"/>
                  </a:cubicBezTo>
                  <a:cubicBezTo>
                    <a:pt x="1137" y="1255"/>
                    <a:pt x="1046" y="1283"/>
                    <a:pt x="976" y="1339"/>
                  </a:cubicBezTo>
                  <a:cubicBezTo>
                    <a:pt x="865" y="1450"/>
                    <a:pt x="865" y="1645"/>
                    <a:pt x="976" y="1785"/>
                  </a:cubicBezTo>
                  <a:lnTo>
                    <a:pt x="1227" y="2036"/>
                  </a:lnTo>
                  <a:cubicBezTo>
                    <a:pt x="1116" y="2203"/>
                    <a:pt x="1032" y="2370"/>
                    <a:pt x="976" y="2593"/>
                  </a:cubicBezTo>
                  <a:lnTo>
                    <a:pt x="642" y="2593"/>
                  </a:lnTo>
                  <a:cubicBezTo>
                    <a:pt x="447" y="2593"/>
                    <a:pt x="307" y="2733"/>
                    <a:pt x="307" y="2900"/>
                  </a:cubicBezTo>
                  <a:cubicBezTo>
                    <a:pt x="307" y="3067"/>
                    <a:pt x="447" y="3206"/>
                    <a:pt x="642" y="3206"/>
                  </a:cubicBezTo>
                  <a:lnTo>
                    <a:pt x="948" y="3206"/>
                  </a:lnTo>
                  <a:lnTo>
                    <a:pt x="948" y="3848"/>
                  </a:lnTo>
                  <a:lnTo>
                    <a:pt x="642" y="3848"/>
                  </a:lnTo>
                  <a:cubicBezTo>
                    <a:pt x="447" y="3848"/>
                    <a:pt x="307" y="3987"/>
                    <a:pt x="307" y="4154"/>
                  </a:cubicBezTo>
                  <a:cubicBezTo>
                    <a:pt x="307" y="4321"/>
                    <a:pt x="447" y="4461"/>
                    <a:pt x="642" y="4461"/>
                  </a:cubicBezTo>
                  <a:lnTo>
                    <a:pt x="948" y="4461"/>
                  </a:lnTo>
                  <a:lnTo>
                    <a:pt x="948" y="5102"/>
                  </a:lnTo>
                  <a:lnTo>
                    <a:pt x="642" y="5102"/>
                  </a:lnTo>
                  <a:cubicBezTo>
                    <a:pt x="447" y="5102"/>
                    <a:pt x="307" y="5241"/>
                    <a:pt x="307" y="5409"/>
                  </a:cubicBezTo>
                  <a:cubicBezTo>
                    <a:pt x="307" y="5576"/>
                    <a:pt x="447" y="5715"/>
                    <a:pt x="642" y="5715"/>
                  </a:cubicBezTo>
                  <a:lnTo>
                    <a:pt x="948" y="5715"/>
                  </a:lnTo>
                  <a:lnTo>
                    <a:pt x="948" y="6356"/>
                  </a:lnTo>
                  <a:lnTo>
                    <a:pt x="307" y="6356"/>
                  </a:lnTo>
                  <a:cubicBezTo>
                    <a:pt x="140" y="6356"/>
                    <a:pt x="1" y="6496"/>
                    <a:pt x="1" y="6663"/>
                  </a:cubicBezTo>
                  <a:lnTo>
                    <a:pt x="1" y="7304"/>
                  </a:lnTo>
                  <a:cubicBezTo>
                    <a:pt x="1" y="7722"/>
                    <a:pt x="279" y="8085"/>
                    <a:pt x="697" y="8196"/>
                  </a:cubicBezTo>
                  <a:lnTo>
                    <a:pt x="1255" y="10538"/>
                  </a:lnTo>
                  <a:cubicBezTo>
                    <a:pt x="1283" y="10677"/>
                    <a:pt x="1422" y="10789"/>
                    <a:pt x="1562" y="10789"/>
                  </a:cubicBezTo>
                  <a:lnTo>
                    <a:pt x="5910" y="10789"/>
                  </a:lnTo>
                  <a:cubicBezTo>
                    <a:pt x="6050" y="10789"/>
                    <a:pt x="6217" y="10677"/>
                    <a:pt x="6245" y="10538"/>
                  </a:cubicBezTo>
                  <a:lnTo>
                    <a:pt x="6802" y="8196"/>
                  </a:lnTo>
                  <a:cubicBezTo>
                    <a:pt x="7165" y="8085"/>
                    <a:pt x="7499" y="7722"/>
                    <a:pt x="7499" y="7304"/>
                  </a:cubicBezTo>
                  <a:lnTo>
                    <a:pt x="7499" y="6663"/>
                  </a:lnTo>
                  <a:cubicBezTo>
                    <a:pt x="7638" y="6468"/>
                    <a:pt x="7499" y="6328"/>
                    <a:pt x="7332" y="6328"/>
                  </a:cubicBezTo>
                  <a:lnTo>
                    <a:pt x="6691" y="6328"/>
                  </a:lnTo>
                  <a:lnTo>
                    <a:pt x="6691" y="5074"/>
                  </a:lnTo>
                  <a:lnTo>
                    <a:pt x="6997" y="5074"/>
                  </a:lnTo>
                  <a:cubicBezTo>
                    <a:pt x="7192" y="5074"/>
                    <a:pt x="7332" y="4935"/>
                    <a:pt x="7332" y="4740"/>
                  </a:cubicBezTo>
                  <a:cubicBezTo>
                    <a:pt x="7332" y="4572"/>
                    <a:pt x="7192" y="4433"/>
                    <a:pt x="6997" y="4433"/>
                  </a:cubicBezTo>
                  <a:lnTo>
                    <a:pt x="6691" y="4433"/>
                  </a:lnTo>
                  <a:lnTo>
                    <a:pt x="6691" y="3820"/>
                  </a:lnTo>
                  <a:lnTo>
                    <a:pt x="6997" y="3820"/>
                  </a:lnTo>
                  <a:cubicBezTo>
                    <a:pt x="7192" y="3820"/>
                    <a:pt x="7332" y="3680"/>
                    <a:pt x="7332" y="3485"/>
                  </a:cubicBezTo>
                  <a:cubicBezTo>
                    <a:pt x="7332" y="3318"/>
                    <a:pt x="7192" y="3179"/>
                    <a:pt x="6997" y="3179"/>
                  </a:cubicBezTo>
                  <a:lnTo>
                    <a:pt x="6691" y="3179"/>
                  </a:lnTo>
                  <a:lnTo>
                    <a:pt x="6691" y="2537"/>
                  </a:lnTo>
                  <a:lnTo>
                    <a:pt x="6997" y="2537"/>
                  </a:lnTo>
                  <a:cubicBezTo>
                    <a:pt x="7192" y="2537"/>
                    <a:pt x="7332" y="2398"/>
                    <a:pt x="7332" y="2231"/>
                  </a:cubicBezTo>
                  <a:cubicBezTo>
                    <a:pt x="7332" y="2064"/>
                    <a:pt x="7192" y="1924"/>
                    <a:pt x="6997" y="1924"/>
                  </a:cubicBezTo>
                  <a:lnTo>
                    <a:pt x="6663" y="1924"/>
                  </a:lnTo>
                  <a:cubicBezTo>
                    <a:pt x="6635" y="1701"/>
                    <a:pt x="6551" y="1534"/>
                    <a:pt x="6412" y="1367"/>
                  </a:cubicBezTo>
                  <a:lnTo>
                    <a:pt x="6663" y="1116"/>
                  </a:lnTo>
                  <a:cubicBezTo>
                    <a:pt x="6774" y="1004"/>
                    <a:pt x="6774" y="809"/>
                    <a:pt x="6663" y="670"/>
                  </a:cubicBezTo>
                  <a:cubicBezTo>
                    <a:pt x="6607" y="614"/>
                    <a:pt x="6530" y="586"/>
                    <a:pt x="6450" y="586"/>
                  </a:cubicBezTo>
                  <a:cubicBezTo>
                    <a:pt x="6370" y="586"/>
                    <a:pt x="6286" y="614"/>
                    <a:pt x="6217" y="670"/>
                  </a:cubicBezTo>
                  <a:lnTo>
                    <a:pt x="5966" y="921"/>
                  </a:lnTo>
                  <a:cubicBezTo>
                    <a:pt x="5799" y="809"/>
                    <a:pt x="5604" y="726"/>
                    <a:pt x="5408" y="670"/>
                  </a:cubicBezTo>
                  <a:lnTo>
                    <a:pt x="5408" y="307"/>
                  </a:lnTo>
                  <a:cubicBezTo>
                    <a:pt x="5408" y="140"/>
                    <a:pt x="5269" y="1"/>
                    <a:pt x="510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3"/>
            <p:cNvSpPr/>
            <p:nvPr/>
          </p:nvSpPr>
          <p:spPr>
            <a:xfrm>
              <a:off x="-47242037" y="188100"/>
              <a:ext cx="15350" cy="31375"/>
            </a:xfrm>
            <a:custGeom>
              <a:avLst/>
              <a:gdLst/>
              <a:ahLst/>
              <a:cxnLst/>
              <a:rect l="l" t="t" r="r" b="b"/>
              <a:pathLst>
                <a:path w="614" h="1255" extrusionOk="0">
                  <a:moveTo>
                    <a:pt x="307" y="0"/>
                  </a:moveTo>
                  <a:cubicBezTo>
                    <a:pt x="140" y="0"/>
                    <a:pt x="0" y="140"/>
                    <a:pt x="0" y="307"/>
                  </a:cubicBezTo>
                  <a:lnTo>
                    <a:pt x="0" y="948"/>
                  </a:lnTo>
                  <a:cubicBezTo>
                    <a:pt x="0" y="1115"/>
                    <a:pt x="140" y="1255"/>
                    <a:pt x="307" y="1255"/>
                  </a:cubicBezTo>
                  <a:cubicBezTo>
                    <a:pt x="474" y="1255"/>
                    <a:pt x="613" y="1115"/>
                    <a:pt x="613" y="948"/>
                  </a:cubicBezTo>
                  <a:lnTo>
                    <a:pt x="613" y="307"/>
                  </a:lnTo>
                  <a:cubicBezTo>
                    <a:pt x="613" y="140"/>
                    <a:pt x="474" y="0"/>
                    <a:pt x="30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3"/>
            <p:cNvSpPr/>
            <p:nvPr/>
          </p:nvSpPr>
          <p:spPr>
            <a:xfrm>
              <a:off x="-47242037" y="234775"/>
              <a:ext cx="15350" cy="31400"/>
            </a:xfrm>
            <a:custGeom>
              <a:avLst/>
              <a:gdLst/>
              <a:ahLst/>
              <a:cxnLst/>
              <a:rect l="l" t="t" r="r" b="b"/>
              <a:pathLst>
                <a:path w="614" h="1256" extrusionOk="0">
                  <a:moveTo>
                    <a:pt x="307" y="1"/>
                  </a:moveTo>
                  <a:cubicBezTo>
                    <a:pt x="140" y="1"/>
                    <a:pt x="0" y="140"/>
                    <a:pt x="0" y="335"/>
                  </a:cubicBezTo>
                  <a:lnTo>
                    <a:pt x="0" y="949"/>
                  </a:lnTo>
                  <a:cubicBezTo>
                    <a:pt x="0" y="1116"/>
                    <a:pt x="140" y="1255"/>
                    <a:pt x="307" y="1255"/>
                  </a:cubicBezTo>
                  <a:cubicBezTo>
                    <a:pt x="474" y="1255"/>
                    <a:pt x="613" y="1116"/>
                    <a:pt x="613" y="949"/>
                  </a:cubicBezTo>
                  <a:lnTo>
                    <a:pt x="613" y="335"/>
                  </a:lnTo>
                  <a:cubicBezTo>
                    <a:pt x="613" y="140"/>
                    <a:pt x="474" y="1"/>
                    <a:pt x="30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3"/>
            <p:cNvSpPr/>
            <p:nvPr/>
          </p:nvSpPr>
          <p:spPr>
            <a:xfrm>
              <a:off x="-47180012" y="172075"/>
              <a:ext cx="15350" cy="31375"/>
            </a:xfrm>
            <a:custGeom>
              <a:avLst/>
              <a:gdLst/>
              <a:ahLst/>
              <a:cxnLst/>
              <a:rect l="l" t="t" r="r" b="b"/>
              <a:pathLst>
                <a:path w="614" h="1255" extrusionOk="0">
                  <a:moveTo>
                    <a:pt x="307" y="0"/>
                  </a:moveTo>
                  <a:cubicBezTo>
                    <a:pt x="139" y="0"/>
                    <a:pt x="0" y="139"/>
                    <a:pt x="0" y="335"/>
                  </a:cubicBezTo>
                  <a:lnTo>
                    <a:pt x="0" y="948"/>
                  </a:lnTo>
                  <a:cubicBezTo>
                    <a:pt x="0" y="1115"/>
                    <a:pt x="139" y="1254"/>
                    <a:pt x="307" y="1254"/>
                  </a:cubicBezTo>
                  <a:cubicBezTo>
                    <a:pt x="474" y="1254"/>
                    <a:pt x="613" y="1115"/>
                    <a:pt x="613" y="948"/>
                  </a:cubicBezTo>
                  <a:lnTo>
                    <a:pt x="613" y="335"/>
                  </a:lnTo>
                  <a:cubicBezTo>
                    <a:pt x="613" y="139"/>
                    <a:pt x="474" y="0"/>
                    <a:pt x="30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3"/>
            <p:cNvSpPr/>
            <p:nvPr/>
          </p:nvSpPr>
          <p:spPr>
            <a:xfrm>
              <a:off x="-47180012" y="218050"/>
              <a:ext cx="15350" cy="32100"/>
            </a:xfrm>
            <a:custGeom>
              <a:avLst/>
              <a:gdLst/>
              <a:ahLst/>
              <a:cxnLst/>
              <a:rect l="l" t="t" r="r" b="b"/>
              <a:pathLst>
                <a:path w="614" h="1284" extrusionOk="0">
                  <a:moveTo>
                    <a:pt x="307" y="1"/>
                  </a:moveTo>
                  <a:cubicBezTo>
                    <a:pt x="139" y="1"/>
                    <a:pt x="0" y="140"/>
                    <a:pt x="0" y="335"/>
                  </a:cubicBezTo>
                  <a:lnTo>
                    <a:pt x="0" y="949"/>
                  </a:lnTo>
                  <a:cubicBezTo>
                    <a:pt x="0" y="1144"/>
                    <a:pt x="139" y="1283"/>
                    <a:pt x="307" y="1283"/>
                  </a:cubicBezTo>
                  <a:cubicBezTo>
                    <a:pt x="474" y="1283"/>
                    <a:pt x="613" y="1144"/>
                    <a:pt x="613" y="949"/>
                  </a:cubicBezTo>
                  <a:lnTo>
                    <a:pt x="613" y="335"/>
                  </a:lnTo>
                  <a:cubicBezTo>
                    <a:pt x="613" y="140"/>
                    <a:pt x="474" y="1"/>
                    <a:pt x="30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35;p53">
            <a:extLst>
              <a:ext uri="{FF2B5EF4-FFF2-40B4-BE49-F238E27FC236}">
                <a16:creationId xmlns:a16="http://schemas.microsoft.com/office/drawing/2014/main" id="{FF7739CD-FB25-44C2-940F-A75037E13BAA}"/>
              </a:ext>
            </a:extLst>
          </p:cNvPr>
          <p:cNvSpPr txBox="1"/>
          <p:nvPr/>
        </p:nvSpPr>
        <p:spPr>
          <a:xfrm>
            <a:off x="700191" y="2248435"/>
            <a:ext cx="716485"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434343"/>
                </a:solidFill>
                <a:latin typeface="Quicksand Light"/>
                <a:ea typeface="Quicksand Light"/>
                <a:cs typeface="Quicksand Light"/>
                <a:sym typeface="Quicksand Light"/>
              </a:rPr>
              <a:t>74KB</a:t>
            </a:r>
            <a:endParaRPr sz="1600">
              <a:solidFill>
                <a:srgbClr val="434343"/>
              </a:solidFill>
              <a:latin typeface="Quicksand Light"/>
              <a:ea typeface="Quicksand Light"/>
              <a:cs typeface="Quicksand Light"/>
              <a:sym typeface="Quicksand Light"/>
            </a:endParaRPr>
          </a:p>
        </p:txBody>
      </p:sp>
      <p:sp>
        <p:nvSpPr>
          <p:cNvPr id="60" name="Google Shape;535;p53">
            <a:extLst>
              <a:ext uri="{FF2B5EF4-FFF2-40B4-BE49-F238E27FC236}">
                <a16:creationId xmlns:a16="http://schemas.microsoft.com/office/drawing/2014/main" id="{24B07C42-72AA-46AF-A98F-833C3F3D11C2}"/>
              </a:ext>
            </a:extLst>
          </p:cNvPr>
          <p:cNvSpPr txBox="1"/>
          <p:nvPr/>
        </p:nvSpPr>
        <p:spPr>
          <a:xfrm>
            <a:off x="3400632" y="2248435"/>
            <a:ext cx="716485" cy="32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434343"/>
                </a:solidFill>
                <a:latin typeface="Quicksand Light"/>
                <a:ea typeface="Quicksand Light"/>
                <a:cs typeface="Quicksand Light"/>
                <a:sym typeface="Quicksand Light"/>
              </a:rPr>
              <a:t>11KB</a:t>
            </a:r>
            <a:endParaRPr sz="1600">
              <a:solidFill>
                <a:srgbClr val="434343"/>
              </a:solidFill>
              <a:latin typeface="Quicksand Light"/>
              <a:ea typeface="Quicksand Light"/>
              <a:cs typeface="Quicksand Light"/>
              <a:sym typeface="Quicksand Light"/>
            </a:endParaRPr>
          </a:p>
        </p:txBody>
      </p:sp>
      <p:sp>
        <p:nvSpPr>
          <p:cNvPr id="2" name="Arrow: Right 1">
            <a:extLst>
              <a:ext uri="{FF2B5EF4-FFF2-40B4-BE49-F238E27FC236}">
                <a16:creationId xmlns:a16="http://schemas.microsoft.com/office/drawing/2014/main" id="{C8025C8B-7412-4D8F-BE10-1847BBF53D52}"/>
              </a:ext>
            </a:extLst>
          </p:cNvPr>
          <p:cNvSpPr/>
          <p:nvPr/>
        </p:nvSpPr>
        <p:spPr>
          <a:xfrm>
            <a:off x="2112335" y="2354252"/>
            <a:ext cx="716485" cy="1231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TextBox 61">
            <a:extLst>
              <a:ext uri="{FF2B5EF4-FFF2-40B4-BE49-F238E27FC236}">
                <a16:creationId xmlns:a16="http://schemas.microsoft.com/office/drawing/2014/main" id="{B8461D32-8E79-4EF7-A7B7-CD40F5A1D720}"/>
              </a:ext>
            </a:extLst>
          </p:cNvPr>
          <p:cNvSpPr txBox="1"/>
          <p:nvPr/>
        </p:nvSpPr>
        <p:spPr>
          <a:xfrm>
            <a:off x="8339471" y="4520522"/>
            <a:ext cx="606055" cy="369332"/>
          </a:xfrm>
          <a:prstGeom prst="rect">
            <a:avLst/>
          </a:prstGeom>
          <a:noFill/>
        </p:spPr>
        <p:txBody>
          <a:bodyPr wrap="square">
            <a:spAutoFit/>
          </a:bodyPr>
          <a:lstStyle/>
          <a:p>
            <a:pPr marL="0" lvl="0" indent="0" algn="ctr" rtl="0">
              <a:spcBef>
                <a:spcPts val="0"/>
              </a:spcBef>
              <a:spcAft>
                <a:spcPts val="0"/>
              </a:spcAft>
              <a:buNone/>
            </a:pPr>
            <a:r>
              <a:rPr lang="en" sz="1800" b="1">
                <a:solidFill>
                  <a:srgbClr val="6AA84F"/>
                </a:solidFill>
                <a:latin typeface="Tahoma" panose="020B0604030504040204" pitchFamily="34" charset="0"/>
                <a:ea typeface="Tahoma" panose="020B0604030504040204" pitchFamily="34" charset="0"/>
                <a:cs typeface="Tahoma" panose="020B0604030504040204" pitchFamily="34" charset="0"/>
              </a:rPr>
              <a:t>24</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29"/>
                                        </p:tgtEl>
                                        <p:attrNameLst>
                                          <p:attrName>style.visibility</p:attrName>
                                        </p:attrNameLst>
                                      </p:cBhvr>
                                      <p:to>
                                        <p:strVal val="visible"/>
                                      </p:to>
                                    </p:set>
                                    <p:animEffect transition="in" filter="fade">
                                      <p:cBhvr>
                                        <p:cTn id="7" dur="1000"/>
                                        <p:tgtEl>
                                          <p:spTgt spid="529"/>
                                        </p:tgtEl>
                                      </p:cBhvr>
                                    </p:animEffect>
                                    <p:anim calcmode="lin" valueType="num">
                                      <p:cBhvr>
                                        <p:cTn id="8" dur="1000" fill="hold"/>
                                        <p:tgtEl>
                                          <p:spTgt spid="529"/>
                                        </p:tgtEl>
                                        <p:attrNameLst>
                                          <p:attrName>ppt_x</p:attrName>
                                        </p:attrNameLst>
                                      </p:cBhvr>
                                      <p:tavLst>
                                        <p:tav tm="0">
                                          <p:val>
                                            <p:strVal val="#ppt_x"/>
                                          </p:val>
                                        </p:tav>
                                        <p:tav tm="100000">
                                          <p:val>
                                            <p:strVal val="#ppt_x"/>
                                          </p:val>
                                        </p:tav>
                                      </p:tavLst>
                                    </p:anim>
                                    <p:anim calcmode="lin" valueType="num">
                                      <p:cBhvr>
                                        <p:cTn id="9" dur="1000" fill="hold"/>
                                        <p:tgtEl>
                                          <p:spTgt spid="52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59"/>
                                        </p:tgtEl>
                                        <p:attrNameLst>
                                          <p:attrName>style.visibility</p:attrName>
                                        </p:attrNameLst>
                                      </p:cBhvr>
                                      <p:to>
                                        <p:strVal val="visible"/>
                                      </p:to>
                                    </p:set>
                                    <p:anim calcmode="lin" valueType="num">
                                      <p:cBhvr additive="base">
                                        <p:cTn id="14" dur="500" fill="hold"/>
                                        <p:tgtEl>
                                          <p:spTgt spid="59"/>
                                        </p:tgtEl>
                                        <p:attrNameLst>
                                          <p:attrName>ppt_x</p:attrName>
                                        </p:attrNameLst>
                                      </p:cBhvr>
                                      <p:tavLst>
                                        <p:tav tm="0">
                                          <p:val>
                                            <p:strVal val="0-#ppt_w/2"/>
                                          </p:val>
                                        </p:tav>
                                        <p:tav tm="100000">
                                          <p:val>
                                            <p:strVal val="#ppt_x"/>
                                          </p:val>
                                        </p:tav>
                                      </p:tavLst>
                                    </p:anim>
                                    <p:anim calcmode="lin" valueType="num">
                                      <p:cBhvr additive="base">
                                        <p:cTn id="15" dur="500" fill="hold"/>
                                        <p:tgtEl>
                                          <p:spTgt spid="59"/>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0-#ppt_w/2"/>
                                          </p:val>
                                        </p:tav>
                                        <p:tav tm="100000">
                                          <p:val>
                                            <p:strVal val="#ppt_x"/>
                                          </p:val>
                                        </p:tav>
                                      </p:tavLst>
                                    </p:anim>
                                    <p:anim calcmode="lin" valueType="num">
                                      <p:cBhvr additive="base">
                                        <p:cTn id="21" dur="500" fill="hold"/>
                                        <p:tgtEl>
                                          <p:spTgt spid="2"/>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0"/>
                                  </p:stCondLst>
                                  <p:childTnLst>
                                    <p:set>
                                      <p:cBhvr>
                                        <p:cTn id="23" dur="1" fill="hold">
                                          <p:stCondLst>
                                            <p:cond delay="0"/>
                                          </p:stCondLst>
                                        </p:cTn>
                                        <p:tgtEl>
                                          <p:spTgt spid="60"/>
                                        </p:tgtEl>
                                        <p:attrNameLst>
                                          <p:attrName>style.visibility</p:attrName>
                                        </p:attrNameLst>
                                      </p:cBhvr>
                                      <p:to>
                                        <p:strVal val="visible"/>
                                      </p:to>
                                    </p:set>
                                    <p:anim calcmode="lin" valueType="num">
                                      <p:cBhvr additive="base">
                                        <p:cTn id="24" dur="500" fill="hold"/>
                                        <p:tgtEl>
                                          <p:spTgt spid="60"/>
                                        </p:tgtEl>
                                        <p:attrNameLst>
                                          <p:attrName>ppt_x</p:attrName>
                                        </p:attrNameLst>
                                      </p:cBhvr>
                                      <p:tavLst>
                                        <p:tav tm="0">
                                          <p:val>
                                            <p:strVal val="0-#ppt_w/2"/>
                                          </p:val>
                                        </p:tav>
                                        <p:tav tm="100000">
                                          <p:val>
                                            <p:strVal val="#ppt_x"/>
                                          </p:val>
                                        </p:tav>
                                      </p:tavLst>
                                    </p:anim>
                                    <p:anim calcmode="lin" valueType="num">
                                      <p:cBhvr additive="base">
                                        <p:cTn id="25" dur="500" fill="hold"/>
                                        <p:tgtEl>
                                          <p:spTgt spid="6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533"/>
                                        </p:tgtEl>
                                        <p:attrNameLst>
                                          <p:attrName>style.visibility</p:attrName>
                                        </p:attrNameLst>
                                      </p:cBhvr>
                                      <p:to>
                                        <p:strVal val="visible"/>
                                      </p:to>
                                    </p:set>
                                    <p:anim calcmode="lin" valueType="num">
                                      <p:cBhvr additive="base">
                                        <p:cTn id="28" dur="500" fill="hold"/>
                                        <p:tgtEl>
                                          <p:spTgt spid="533"/>
                                        </p:tgtEl>
                                        <p:attrNameLst>
                                          <p:attrName>ppt_x</p:attrName>
                                        </p:attrNameLst>
                                      </p:cBhvr>
                                      <p:tavLst>
                                        <p:tav tm="0">
                                          <p:val>
                                            <p:strVal val="0-#ppt_w/2"/>
                                          </p:val>
                                        </p:tav>
                                        <p:tav tm="100000">
                                          <p:val>
                                            <p:strVal val="#ppt_x"/>
                                          </p:val>
                                        </p:tav>
                                      </p:tavLst>
                                    </p:anim>
                                    <p:anim calcmode="lin" valueType="num">
                                      <p:cBhvr additive="base">
                                        <p:cTn id="29" dur="500" fill="hold"/>
                                        <p:tgtEl>
                                          <p:spTgt spid="533"/>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0"/>
                                  </p:stCondLst>
                                  <p:childTnLst>
                                    <p:set>
                                      <p:cBhvr>
                                        <p:cTn id="31" dur="1" fill="hold">
                                          <p:stCondLst>
                                            <p:cond delay="0"/>
                                          </p:stCondLst>
                                        </p:cTn>
                                        <p:tgtEl>
                                          <p:spTgt spid="532"/>
                                        </p:tgtEl>
                                        <p:attrNameLst>
                                          <p:attrName>style.visibility</p:attrName>
                                        </p:attrNameLst>
                                      </p:cBhvr>
                                      <p:to>
                                        <p:strVal val="visible"/>
                                      </p:to>
                                    </p:set>
                                    <p:anim calcmode="lin" valueType="num">
                                      <p:cBhvr additive="base">
                                        <p:cTn id="32" dur="500" fill="hold"/>
                                        <p:tgtEl>
                                          <p:spTgt spid="532"/>
                                        </p:tgtEl>
                                        <p:attrNameLst>
                                          <p:attrName>ppt_x</p:attrName>
                                        </p:attrNameLst>
                                      </p:cBhvr>
                                      <p:tavLst>
                                        <p:tav tm="0">
                                          <p:val>
                                            <p:strVal val="0-#ppt_w/2"/>
                                          </p:val>
                                        </p:tav>
                                        <p:tav tm="100000">
                                          <p:val>
                                            <p:strVal val="#ppt_x"/>
                                          </p:val>
                                        </p:tav>
                                      </p:tavLst>
                                    </p:anim>
                                    <p:anim calcmode="lin" valueType="num">
                                      <p:cBhvr additive="base">
                                        <p:cTn id="33" dur="500" fill="hold"/>
                                        <p:tgtEl>
                                          <p:spTgt spid="532"/>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530"/>
                                        </p:tgtEl>
                                        <p:attrNameLst>
                                          <p:attrName>style.visibility</p:attrName>
                                        </p:attrNameLst>
                                      </p:cBhvr>
                                      <p:to>
                                        <p:strVal val="visible"/>
                                      </p:to>
                                    </p:set>
                                    <p:anim calcmode="lin" valueType="num">
                                      <p:cBhvr additive="base">
                                        <p:cTn id="38" dur="500" fill="hold"/>
                                        <p:tgtEl>
                                          <p:spTgt spid="530"/>
                                        </p:tgtEl>
                                        <p:attrNameLst>
                                          <p:attrName>ppt_x</p:attrName>
                                        </p:attrNameLst>
                                      </p:cBhvr>
                                      <p:tavLst>
                                        <p:tav tm="0">
                                          <p:val>
                                            <p:strVal val="#ppt_x"/>
                                          </p:val>
                                        </p:tav>
                                        <p:tav tm="100000">
                                          <p:val>
                                            <p:strVal val="#ppt_x"/>
                                          </p:val>
                                        </p:tav>
                                      </p:tavLst>
                                    </p:anim>
                                    <p:anim calcmode="lin" valueType="num">
                                      <p:cBhvr additive="base">
                                        <p:cTn id="39" dur="500" fill="hold"/>
                                        <p:tgtEl>
                                          <p:spTgt spid="530"/>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1" fill="hold" grpId="0" nodeType="clickEffect">
                                  <p:stCondLst>
                                    <p:cond delay="0"/>
                                  </p:stCondLst>
                                  <p:childTnLst>
                                    <p:set>
                                      <p:cBhvr>
                                        <p:cTn id="43" dur="1" fill="hold">
                                          <p:stCondLst>
                                            <p:cond delay="0"/>
                                          </p:stCondLst>
                                        </p:cTn>
                                        <p:tgtEl>
                                          <p:spTgt spid="527"/>
                                        </p:tgtEl>
                                        <p:attrNameLst>
                                          <p:attrName>style.visibility</p:attrName>
                                        </p:attrNameLst>
                                      </p:cBhvr>
                                      <p:to>
                                        <p:strVal val="visible"/>
                                      </p:to>
                                    </p:set>
                                    <p:anim calcmode="lin" valueType="num">
                                      <p:cBhvr additive="base">
                                        <p:cTn id="44" dur="500" fill="hold"/>
                                        <p:tgtEl>
                                          <p:spTgt spid="527"/>
                                        </p:tgtEl>
                                        <p:attrNameLst>
                                          <p:attrName>ppt_x</p:attrName>
                                        </p:attrNameLst>
                                      </p:cBhvr>
                                      <p:tavLst>
                                        <p:tav tm="0">
                                          <p:val>
                                            <p:strVal val="#ppt_x"/>
                                          </p:val>
                                        </p:tav>
                                        <p:tav tm="100000">
                                          <p:val>
                                            <p:strVal val="#ppt_x"/>
                                          </p:val>
                                        </p:tav>
                                      </p:tavLst>
                                    </p:anim>
                                    <p:anim calcmode="lin" valueType="num">
                                      <p:cBhvr additive="base">
                                        <p:cTn id="45" dur="500" fill="hold"/>
                                        <p:tgtEl>
                                          <p:spTgt spid="527"/>
                                        </p:tgtEl>
                                        <p:attrNameLst>
                                          <p:attrName>ppt_y</p:attrName>
                                        </p:attrNameLst>
                                      </p:cBhvr>
                                      <p:tavLst>
                                        <p:tav tm="0">
                                          <p:val>
                                            <p:strVal val="0-#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535"/>
                                        </p:tgtEl>
                                        <p:attrNameLst>
                                          <p:attrName>style.visibility</p:attrName>
                                        </p:attrNameLst>
                                      </p:cBhvr>
                                      <p:to>
                                        <p:strVal val="visible"/>
                                      </p:to>
                                    </p:set>
                                    <p:animEffect transition="in" filter="randombar(horizontal)">
                                      <p:cBhvr>
                                        <p:cTn id="50" dur="500"/>
                                        <p:tgtEl>
                                          <p:spTgt spid="535"/>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536"/>
                                        </p:tgtEl>
                                        <p:attrNameLst>
                                          <p:attrName>style.visibility</p:attrName>
                                        </p:attrNameLst>
                                      </p:cBhvr>
                                      <p:to>
                                        <p:strVal val="visible"/>
                                      </p:to>
                                    </p:set>
                                    <p:animEffect transition="in" filter="randombar(horizontal)">
                                      <p:cBhvr>
                                        <p:cTn id="53" dur="500"/>
                                        <p:tgtEl>
                                          <p:spTgt spid="536"/>
                                        </p:tgtEl>
                                      </p:cBhvr>
                                    </p:animEffect>
                                  </p:childTnLst>
                                </p:cTn>
                              </p:par>
                              <p:par>
                                <p:cTn id="54" presetID="14" presetClass="entr" presetSubtype="10" fill="hold" grpId="0" nodeType="withEffect">
                                  <p:stCondLst>
                                    <p:cond delay="0"/>
                                  </p:stCondLst>
                                  <p:childTnLst>
                                    <p:set>
                                      <p:cBhvr>
                                        <p:cTn id="55" dur="1" fill="hold">
                                          <p:stCondLst>
                                            <p:cond delay="0"/>
                                          </p:stCondLst>
                                        </p:cTn>
                                        <p:tgtEl>
                                          <p:spTgt spid="537"/>
                                        </p:tgtEl>
                                        <p:attrNameLst>
                                          <p:attrName>style.visibility</p:attrName>
                                        </p:attrNameLst>
                                      </p:cBhvr>
                                      <p:to>
                                        <p:strVal val="visible"/>
                                      </p:to>
                                    </p:set>
                                    <p:animEffect transition="in" filter="randombar(horizontal)">
                                      <p:cBhvr>
                                        <p:cTn id="56" dur="500"/>
                                        <p:tgtEl>
                                          <p:spTgt spid="537"/>
                                        </p:tgtEl>
                                      </p:cBhvr>
                                    </p:animEffect>
                                  </p:childTnLst>
                                </p:cTn>
                              </p:par>
                              <p:par>
                                <p:cTn id="57" presetID="14" presetClass="entr" presetSubtype="10" fill="hold" nodeType="withEffect">
                                  <p:stCondLst>
                                    <p:cond delay="0"/>
                                  </p:stCondLst>
                                  <p:childTnLst>
                                    <p:set>
                                      <p:cBhvr>
                                        <p:cTn id="58" dur="1" fill="hold">
                                          <p:stCondLst>
                                            <p:cond delay="0"/>
                                          </p:stCondLst>
                                        </p:cTn>
                                        <p:tgtEl>
                                          <p:spTgt spid="538"/>
                                        </p:tgtEl>
                                        <p:attrNameLst>
                                          <p:attrName>style.visibility</p:attrName>
                                        </p:attrNameLst>
                                      </p:cBhvr>
                                      <p:to>
                                        <p:strVal val="visible"/>
                                      </p:to>
                                    </p:set>
                                    <p:animEffect transition="in" filter="randombar(horizontal)">
                                      <p:cBhvr>
                                        <p:cTn id="59" dur="500"/>
                                        <p:tgtEl>
                                          <p:spTgt spid="538"/>
                                        </p:tgtEl>
                                      </p:cBhvr>
                                    </p:animEffect>
                                  </p:childTnLst>
                                </p:cTn>
                              </p:par>
                              <p:par>
                                <p:cTn id="60" presetID="14" presetClass="entr" presetSubtype="10" fill="hold" nodeType="withEffect">
                                  <p:stCondLst>
                                    <p:cond delay="0"/>
                                  </p:stCondLst>
                                  <p:childTnLst>
                                    <p:set>
                                      <p:cBhvr>
                                        <p:cTn id="61" dur="1" fill="hold">
                                          <p:stCondLst>
                                            <p:cond delay="0"/>
                                          </p:stCondLst>
                                        </p:cTn>
                                        <p:tgtEl>
                                          <p:spTgt spid="544"/>
                                        </p:tgtEl>
                                        <p:attrNameLst>
                                          <p:attrName>style.visibility</p:attrName>
                                        </p:attrNameLst>
                                      </p:cBhvr>
                                      <p:to>
                                        <p:strVal val="visible"/>
                                      </p:to>
                                    </p:set>
                                    <p:animEffect transition="in" filter="randombar(horizontal)">
                                      <p:cBhvr>
                                        <p:cTn id="62" dur="500"/>
                                        <p:tgtEl>
                                          <p:spTgt spid="544"/>
                                        </p:tgtEl>
                                      </p:cBhvr>
                                    </p:animEffect>
                                  </p:childTnLst>
                                </p:cTn>
                              </p:par>
                              <p:par>
                                <p:cTn id="63" presetID="14" presetClass="entr" presetSubtype="10" fill="hold" nodeType="withEffect">
                                  <p:stCondLst>
                                    <p:cond delay="0"/>
                                  </p:stCondLst>
                                  <p:childTnLst>
                                    <p:set>
                                      <p:cBhvr>
                                        <p:cTn id="64" dur="1" fill="hold">
                                          <p:stCondLst>
                                            <p:cond delay="0"/>
                                          </p:stCondLst>
                                        </p:cTn>
                                        <p:tgtEl>
                                          <p:spTgt spid="550"/>
                                        </p:tgtEl>
                                        <p:attrNameLst>
                                          <p:attrName>style.visibility</p:attrName>
                                        </p:attrNameLst>
                                      </p:cBhvr>
                                      <p:to>
                                        <p:strVal val="visible"/>
                                      </p:to>
                                    </p:set>
                                    <p:animEffect transition="in" filter="randombar(horizontal)">
                                      <p:cBhvr>
                                        <p:cTn id="65" dur="500"/>
                                        <p:tgtEl>
                                          <p:spTgt spid="550"/>
                                        </p:tgtEl>
                                      </p:cBhvr>
                                    </p:animEffect>
                                  </p:childTnLst>
                                </p:cTn>
                              </p:par>
                              <p:par>
                                <p:cTn id="66" presetID="14" presetClass="entr" presetSubtype="10" fill="hold" nodeType="withEffect">
                                  <p:stCondLst>
                                    <p:cond delay="0"/>
                                  </p:stCondLst>
                                  <p:childTnLst>
                                    <p:set>
                                      <p:cBhvr>
                                        <p:cTn id="67" dur="1" fill="hold">
                                          <p:stCondLst>
                                            <p:cond delay="0"/>
                                          </p:stCondLst>
                                        </p:cTn>
                                        <p:tgtEl>
                                          <p:spTgt spid="564"/>
                                        </p:tgtEl>
                                        <p:attrNameLst>
                                          <p:attrName>style.visibility</p:attrName>
                                        </p:attrNameLst>
                                      </p:cBhvr>
                                      <p:to>
                                        <p:strVal val="visible"/>
                                      </p:to>
                                    </p:set>
                                    <p:animEffect transition="in" filter="randombar(horizontal)">
                                      <p:cBhvr>
                                        <p:cTn id="68" dur="500"/>
                                        <p:tgtEl>
                                          <p:spTgt spid="564"/>
                                        </p:tgtEl>
                                      </p:cBhvr>
                                    </p:animEffect>
                                  </p:childTnLst>
                                </p:cTn>
                              </p:par>
                              <p:par>
                                <p:cTn id="69" presetID="14" presetClass="entr" presetSubtype="10" fill="hold" nodeType="withEffect">
                                  <p:stCondLst>
                                    <p:cond delay="0"/>
                                  </p:stCondLst>
                                  <p:childTnLst>
                                    <p:set>
                                      <p:cBhvr>
                                        <p:cTn id="70" dur="1" fill="hold">
                                          <p:stCondLst>
                                            <p:cond delay="0"/>
                                          </p:stCondLst>
                                        </p:cTn>
                                        <p:tgtEl>
                                          <p:spTgt spid="573"/>
                                        </p:tgtEl>
                                        <p:attrNameLst>
                                          <p:attrName>style.visibility</p:attrName>
                                        </p:attrNameLst>
                                      </p:cBhvr>
                                      <p:to>
                                        <p:strVal val="visible"/>
                                      </p:to>
                                    </p:set>
                                    <p:animEffect transition="in" filter="randombar(horizontal)">
                                      <p:cBhvr>
                                        <p:cTn id="71" dur="500"/>
                                        <p:tgtEl>
                                          <p:spTgt spid="573"/>
                                        </p:tgtEl>
                                      </p:cBhvr>
                                    </p:animEffect>
                                  </p:childTnLst>
                                </p:cTn>
                              </p:par>
                              <p:par>
                                <p:cTn id="72" presetID="14" presetClass="entr" presetSubtype="10" fill="hold" nodeType="withEffect">
                                  <p:stCondLst>
                                    <p:cond delay="0"/>
                                  </p:stCondLst>
                                  <p:childTnLst>
                                    <p:set>
                                      <p:cBhvr>
                                        <p:cTn id="73" dur="1" fill="hold">
                                          <p:stCondLst>
                                            <p:cond delay="0"/>
                                          </p:stCondLst>
                                        </p:cTn>
                                        <p:tgtEl>
                                          <p:spTgt spid="576"/>
                                        </p:tgtEl>
                                        <p:attrNameLst>
                                          <p:attrName>style.visibility</p:attrName>
                                        </p:attrNameLst>
                                      </p:cBhvr>
                                      <p:to>
                                        <p:strVal val="visible"/>
                                      </p:to>
                                    </p:set>
                                    <p:animEffect transition="in" filter="randombar(horizontal)">
                                      <p:cBhvr>
                                        <p:cTn id="74" dur="500"/>
                                        <p:tgtEl>
                                          <p:spTgt spid="5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7" grpId="0"/>
      <p:bldP spid="529" grpId="0"/>
      <p:bldP spid="530" grpId="0"/>
      <p:bldP spid="532" grpId="0" animBg="1"/>
      <p:bldP spid="533" grpId="0" animBg="1"/>
      <p:bldP spid="535" grpId="0"/>
      <p:bldP spid="536" grpId="0"/>
      <p:bldP spid="537" grpId="0"/>
      <p:bldP spid="59" grpId="0"/>
      <p:bldP spid="60" grpId="0"/>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75" name="Google Shape;175;p37"/>
          <p:cNvPicPr preferRelativeResize="0"/>
          <p:nvPr/>
        </p:nvPicPr>
        <p:blipFill rotWithShape="1">
          <a:blip r:embed="rId3">
            <a:alphaModFix/>
          </a:blip>
          <a:srcRect l="49" r="49"/>
          <a:stretch/>
        </p:blipFill>
        <p:spPr>
          <a:xfrm>
            <a:off x="3664776" y="781698"/>
            <a:ext cx="1698350" cy="1574076"/>
          </a:xfrm>
          <a:prstGeom prst="rect">
            <a:avLst/>
          </a:prstGeom>
          <a:noFill/>
          <a:ln>
            <a:noFill/>
          </a:ln>
        </p:spPr>
      </p:pic>
      <p:pic>
        <p:nvPicPr>
          <p:cNvPr id="176" name="Google Shape;176;p37"/>
          <p:cNvPicPr preferRelativeResize="0"/>
          <p:nvPr/>
        </p:nvPicPr>
        <p:blipFill>
          <a:blip r:embed="rId4">
            <a:alphaModFix/>
          </a:blip>
          <a:stretch>
            <a:fillRect/>
          </a:stretch>
        </p:blipFill>
        <p:spPr>
          <a:xfrm flipH="1">
            <a:off x="1333200" y="1217075"/>
            <a:ext cx="6477600" cy="3286075"/>
          </a:xfrm>
          <a:prstGeom prst="rect">
            <a:avLst/>
          </a:prstGeom>
          <a:noFill/>
          <a:ln>
            <a:noFill/>
          </a:ln>
        </p:spPr>
      </p:pic>
      <p:sp>
        <p:nvSpPr>
          <p:cNvPr id="177" name="Google Shape;177;p37"/>
          <p:cNvSpPr txBox="1">
            <a:spLocks noGrp="1"/>
          </p:cNvSpPr>
          <p:nvPr>
            <p:ph type="title"/>
          </p:nvPr>
        </p:nvSpPr>
        <p:spPr>
          <a:xfrm>
            <a:off x="1333200" y="1693075"/>
            <a:ext cx="6697926" cy="202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a:t>Tổng Kết</a:t>
            </a:r>
            <a:endParaRPr sz="5000"/>
          </a:p>
        </p:txBody>
      </p:sp>
      <p:sp>
        <p:nvSpPr>
          <p:cNvPr id="178" name="Google Shape;178;p37"/>
          <p:cNvSpPr txBox="1">
            <a:spLocks noGrp="1"/>
          </p:cNvSpPr>
          <p:nvPr>
            <p:ph type="title" idx="2"/>
          </p:nvPr>
        </p:nvSpPr>
        <p:spPr>
          <a:xfrm>
            <a:off x="3872999" y="991088"/>
            <a:ext cx="1627577" cy="10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6" name="TextBox 5">
            <a:extLst>
              <a:ext uri="{FF2B5EF4-FFF2-40B4-BE49-F238E27FC236}">
                <a16:creationId xmlns:a16="http://schemas.microsoft.com/office/drawing/2014/main" id="{2536A1B6-A26A-4ABD-8E5E-0A1DC8EF5EDC}"/>
              </a:ext>
            </a:extLst>
          </p:cNvPr>
          <p:cNvSpPr txBox="1"/>
          <p:nvPr/>
        </p:nvSpPr>
        <p:spPr>
          <a:xfrm>
            <a:off x="8339471" y="4520522"/>
            <a:ext cx="606055" cy="369332"/>
          </a:xfrm>
          <a:prstGeom prst="rect">
            <a:avLst/>
          </a:prstGeom>
          <a:noFill/>
        </p:spPr>
        <p:txBody>
          <a:bodyPr wrap="square">
            <a:spAutoFit/>
          </a:bodyPr>
          <a:lstStyle/>
          <a:p>
            <a:pPr marL="0" lvl="0" indent="0" algn="ctr" rtl="0">
              <a:spcBef>
                <a:spcPts val="0"/>
              </a:spcBef>
              <a:spcAft>
                <a:spcPts val="0"/>
              </a:spcAft>
              <a:buNone/>
            </a:pPr>
            <a:r>
              <a:rPr lang="en" sz="1800" b="1">
                <a:solidFill>
                  <a:srgbClr val="6AA84F"/>
                </a:solidFill>
                <a:latin typeface="Tahoma" panose="020B0604030504040204" pitchFamily="34" charset="0"/>
                <a:ea typeface="Tahoma" panose="020B0604030504040204" pitchFamily="34" charset="0"/>
                <a:cs typeface="Tahoma" panose="020B0604030504040204" pitchFamily="34" charset="0"/>
              </a:rPr>
              <a:t>25</a:t>
            </a:r>
          </a:p>
        </p:txBody>
      </p:sp>
    </p:spTree>
    <p:extLst>
      <p:ext uri="{BB962C8B-B14F-4D97-AF65-F5344CB8AC3E}">
        <p14:creationId xmlns:p14="http://schemas.microsoft.com/office/powerpoint/2010/main" val="321898716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grpSp>
        <p:nvGrpSpPr>
          <p:cNvPr id="586" name="Google Shape;586;p54"/>
          <p:cNvGrpSpPr/>
          <p:nvPr/>
        </p:nvGrpSpPr>
        <p:grpSpPr>
          <a:xfrm>
            <a:off x="2688940" y="1391738"/>
            <a:ext cx="3287514" cy="2924773"/>
            <a:chOff x="2884900" y="1218380"/>
            <a:chExt cx="3287514" cy="2720492"/>
          </a:xfrm>
        </p:grpSpPr>
        <p:sp>
          <p:nvSpPr>
            <p:cNvPr id="587" name="Google Shape;587;p54"/>
            <p:cNvSpPr/>
            <p:nvPr/>
          </p:nvSpPr>
          <p:spPr>
            <a:xfrm>
              <a:off x="3943991" y="1218380"/>
              <a:ext cx="1323077" cy="1287122"/>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chemeClr val="accent3"/>
            </a:solidFill>
            <a:ln w="9525" cap="flat" cmpd="sng">
              <a:solidFill>
                <a:srgbClr val="434343"/>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4"/>
            <p:cNvSpPr/>
            <p:nvPr/>
          </p:nvSpPr>
          <p:spPr>
            <a:xfrm>
              <a:off x="4172649" y="1403510"/>
              <a:ext cx="730647" cy="696962"/>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FFECE7">
                <a:alpha val="70390"/>
              </a:srgbClr>
            </a:solidFill>
            <a:ln w="9525" cap="flat" cmpd="sng">
              <a:solidFill>
                <a:srgbClr val="434343"/>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4"/>
            <p:cNvSpPr/>
            <p:nvPr/>
          </p:nvSpPr>
          <p:spPr>
            <a:xfrm rot="5778029">
              <a:off x="4832205" y="2212014"/>
              <a:ext cx="1349295" cy="1331123"/>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chemeClr val="accent4"/>
            </a:solidFill>
            <a:ln w="9525" cap="flat" cmpd="sng">
              <a:solidFill>
                <a:srgbClr val="434343"/>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4"/>
            <p:cNvSpPr/>
            <p:nvPr/>
          </p:nvSpPr>
          <p:spPr>
            <a:xfrm>
              <a:off x="5205324" y="2522175"/>
              <a:ext cx="791239" cy="696078"/>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FFECE7">
                <a:alpha val="70390"/>
              </a:srgbClr>
            </a:solidFill>
            <a:ln w="9525" cap="flat" cmpd="sng">
              <a:solidFill>
                <a:srgbClr val="434343"/>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4"/>
            <p:cNvSpPr/>
            <p:nvPr/>
          </p:nvSpPr>
          <p:spPr>
            <a:xfrm>
              <a:off x="2884900" y="2022693"/>
              <a:ext cx="1325731" cy="1280709"/>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chemeClr val="accent4"/>
            </a:solidFill>
            <a:ln w="9525" cap="flat" cmpd="sng">
              <a:solidFill>
                <a:srgbClr val="434343"/>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4"/>
            <p:cNvSpPr/>
            <p:nvPr/>
          </p:nvSpPr>
          <p:spPr>
            <a:xfrm>
              <a:off x="3093877" y="2391129"/>
              <a:ext cx="765808" cy="696962"/>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FFECE7">
                <a:alpha val="70390"/>
              </a:srgbClr>
            </a:solidFill>
            <a:ln w="9525" cap="flat" cmpd="sng">
              <a:solidFill>
                <a:srgbClr val="434343"/>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4"/>
            <p:cNvSpPr/>
            <p:nvPr/>
          </p:nvSpPr>
          <p:spPr>
            <a:xfrm>
              <a:off x="4488148" y="3905086"/>
              <a:ext cx="82237" cy="33786"/>
            </a:xfrm>
            <a:custGeom>
              <a:avLst/>
              <a:gdLst/>
              <a:ahLst/>
              <a:cxnLst/>
              <a:rect l="l" t="t" r="r" b="b"/>
              <a:pathLst>
                <a:path w="2899" h="1191" extrusionOk="0">
                  <a:moveTo>
                    <a:pt x="398" y="1"/>
                  </a:moveTo>
                  <a:cubicBezTo>
                    <a:pt x="308" y="1"/>
                    <a:pt x="221" y="40"/>
                    <a:pt x="158" y="119"/>
                  </a:cubicBezTo>
                  <a:cubicBezTo>
                    <a:pt x="1" y="277"/>
                    <a:pt x="1" y="529"/>
                    <a:pt x="158" y="655"/>
                  </a:cubicBezTo>
                  <a:cubicBezTo>
                    <a:pt x="505" y="1001"/>
                    <a:pt x="977" y="1190"/>
                    <a:pt x="1450" y="1190"/>
                  </a:cubicBezTo>
                  <a:cubicBezTo>
                    <a:pt x="1922" y="1190"/>
                    <a:pt x="2426" y="1001"/>
                    <a:pt x="2742" y="655"/>
                  </a:cubicBezTo>
                  <a:cubicBezTo>
                    <a:pt x="2899" y="497"/>
                    <a:pt x="2899" y="245"/>
                    <a:pt x="2742" y="119"/>
                  </a:cubicBezTo>
                  <a:cubicBezTo>
                    <a:pt x="2694" y="72"/>
                    <a:pt x="2608" y="48"/>
                    <a:pt x="2513" y="48"/>
                  </a:cubicBezTo>
                  <a:cubicBezTo>
                    <a:pt x="2419" y="48"/>
                    <a:pt x="2316" y="72"/>
                    <a:pt x="2237" y="119"/>
                  </a:cubicBezTo>
                  <a:cubicBezTo>
                    <a:pt x="2048" y="340"/>
                    <a:pt x="1733" y="434"/>
                    <a:pt x="1450" y="434"/>
                  </a:cubicBezTo>
                  <a:cubicBezTo>
                    <a:pt x="1135" y="434"/>
                    <a:pt x="851" y="340"/>
                    <a:pt x="662" y="119"/>
                  </a:cubicBezTo>
                  <a:cubicBezTo>
                    <a:pt x="583" y="40"/>
                    <a:pt x="489" y="1"/>
                    <a:pt x="398"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4"/>
            <p:cNvSpPr/>
            <p:nvPr/>
          </p:nvSpPr>
          <p:spPr>
            <a:xfrm>
              <a:off x="4477425" y="3833373"/>
              <a:ext cx="19687" cy="20595"/>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4"/>
            <p:cNvSpPr/>
            <p:nvPr/>
          </p:nvSpPr>
          <p:spPr>
            <a:xfrm>
              <a:off x="4562329" y="3833373"/>
              <a:ext cx="19687" cy="20595"/>
            </a:xfrm>
            <a:custGeom>
              <a:avLst/>
              <a:gdLst/>
              <a:ahLst/>
              <a:cxnLst/>
              <a:rect l="l" t="t" r="r" b="b"/>
              <a:pathLst>
                <a:path w="694" h="726" extrusionOk="0">
                  <a:moveTo>
                    <a:pt x="347" y="1"/>
                  </a:moveTo>
                  <a:cubicBezTo>
                    <a:pt x="158" y="1"/>
                    <a:pt x="0" y="190"/>
                    <a:pt x="0" y="379"/>
                  </a:cubicBezTo>
                  <a:cubicBezTo>
                    <a:pt x="0" y="568"/>
                    <a:pt x="158" y="725"/>
                    <a:pt x="347" y="725"/>
                  </a:cubicBezTo>
                  <a:cubicBezTo>
                    <a:pt x="536" y="725"/>
                    <a:pt x="694" y="568"/>
                    <a:pt x="694" y="379"/>
                  </a:cubicBezTo>
                  <a:cubicBezTo>
                    <a:pt x="694" y="190"/>
                    <a:pt x="536" y="1"/>
                    <a:pt x="34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 name="Google Shape;598;p54"/>
          <p:cNvSpPr txBox="1">
            <a:spLocks noGrp="1"/>
          </p:cNvSpPr>
          <p:nvPr>
            <p:ph type="title"/>
          </p:nvPr>
        </p:nvSpPr>
        <p:spPr>
          <a:xfrm>
            <a:off x="726225" y="438312"/>
            <a:ext cx="2345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Kết luận</a:t>
            </a:r>
            <a:endParaRPr/>
          </a:p>
        </p:txBody>
      </p:sp>
      <p:sp>
        <p:nvSpPr>
          <p:cNvPr id="599" name="Google Shape;599;p54"/>
          <p:cNvSpPr txBox="1"/>
          <p:nvPr/>
        </p:nvSpPr>
        <p:spPr>
          <a:xfrm>
            <a:off x="908148" y="2852838"/>
            <a:ext cx="1711800" cy="396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1800" b="1">
                <a:solidFill>
                  <a:schemeClr val="lt2"/>
                </a:solidFill>
                <a:latin typeface="Quicksand Light"/>
                <a:ea typeface="Quicksand Light"/>
                <a:cs typeface="Quicksand Light"/>
                <a:sym typeface="Quicksand Light"/>
              </a:rPr>
              <a:t>Khó khăn</a:t>
            </a:r>
            <a:endParaRPr sz="1800" b="1">
              <a:solidFill>
                <a:schemeClr val="lt2"/>
              </a:solidFill>
              <a:latin typeface="Quicksand Light"/>
              <a:ea typeface="Quicksand Light"/>
              <a:cs typeface="Quicksand Light"/>
              <a:sym typeface="Quicksand Light"/>
            </a:endParaRPr>
          </a:p>
        </p:txBody>
      </p:sp>
      <p:sp>
        <p:nvSpPr>
          <p:cNvPr id="601" name="Google Shape;601;p54"/>
          <p:cNvSpPr txBox="1"/>
          <p:nvPr/>
        </p:nvSpPr>
        <p:spPr>
          <a:xfrm>
            <a:off x="3328853" y="941823"/>
            <a:ext cx="2234219" cy="3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800" b="1">
                <a:solidFill>
                  <a:schemeClr val="lt2"/>
                </a:solidFill>
                <a:latin typeface="Quicksand Light"/>
                <a:ea typeface="Quicksand Light"/>
                <a:cs typeface="Quicksand Light"/>
                <a:sym typeface="Quicksand Light"/>
              </a:rPr>
              <a:t>Kết quả đạt được</a:t>
            </a:r>
            <a:endParaRPr sz="1800" b="1">
              <a:solidFill>
                <a:schemeClr val="lt2"/>
              </a:solidFill>
              <a:latin typeface="Quicksand Light"/>
              <a:ea typeface="Quicksand Light"/>
              <a:cs typeface="Quicksand Light"/>
              <a:sym typeface="Quicksand Light"/>
            </a:endParaRPr>
          </a:p>
        </p:txBody>
      </p:sp>
      <p:sp>
        <p:nvSpPr>
          <p:cNvPr id="605" name="Google Shape;605;p54"/>
          <p:cNvSpPr txBox="1"/>
          <p:nvPr/>
        </p:nvSpPr>
        <p:spPr>
          <a:xfrm>
            <a:off x="6105071" y="2920088"/>
            <a:ext cx="1711800" cy="3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800" b="1">
                <a:solidFill>
                  <a:schemeClr val="lt2"/>
                </a:solidFill>
                <a:latin typeface="Quicksand Light"/>
                <a:ea typeface="Quicksand Light"/>
                <a:cs typeface="Quicksand Light"/>
                <a:sym typeface="Quicksand Light"/>
              </a:rPr>
              <a:t>Bài học kinh nghiệm</a:t>
            </a:r>
            <a:endParaRPr sz="1800" b="1">
              <a:solidFill>
                <a:schemeClr val="lt2"/>
              </a:solidFill>
              <a:latin typeface="Quicksand Light"/>
              <a:ea typeface="Quicksand Light"/>
              <a:cs typeface="Quicksand Light"/>
              <a:sym typeface="Quicksand Light"/>
            </a:endParaRPr>
          </a:p>
        </p:txBody>
      </p:sp>
      <p:grpSp>
        <p:nvGrpSpPr>
          <p:cNvPr id="607" name="Google Shape;607;p54"/>
          <p:cNvGrpSpPr/>
          <p:nvPr/>
        </p:nvGrpSpPr>
        <p:grpSpPr>
          <a:xfrm>
            <a:off x="3137600" y="2838665"/>
            <a:ext cx="317290" cy="359303"/>
            <a:chOff x="-57950750" y="2296300"/>
            <a:chExt cx="279625" cy="316650"/>
          </a:xfrm>
        </p:grpSpPr>
        <p:sp>
          <p:nvSpPr>
            <p:cNvPr id="608" name="Google Shape;608;p54"/>
            <p:cNvSpPr/>
            <p:nvPr/>
          </p:nvSpPr>
          <p:spPr>
            <a:xfrm>
              <a:off x="-57847575" y="2528075"/>
              <a:ext cx="73250" cy="29750"/>
            </a:xfrm>
            <a:custGeom>
              <a:avLst/>
              <a:gdLst/>
              <a:ahLst/>
              <a:cxnLst/>
              <a:rect l="l" t="t" r="r" b="b"/>
              <a:pathLst>
                <a:path w="2930" h="1190" extrusionOk="0">
                  <a:moveTo>
                    <a:pt x="414" y="0"/>
                  </a:moveTo>
                  <a:cubicBezTo>
                    <a:pt x="315" y="0"/>
                    <a:pt x="221" y="40"/>
                    <a:pt x="158" y="118"/>
                  </a:cubicBezTo>
                  <a:cubicBezTo>
                    <a:pt x="0" y="276"/>
                    <a:pt x="0" y="528"/>
                    <a:pt x="158" y="654"/>
                  </a:cubicBezTo>
                  <a:cubicBezTo>
                    <a:pt x="536" y="1000"/>
                    <a:pt x="1008" y="1189"/>
                    <a:pt x="1481" y="1189"/>
                  </a:cubicBezTo>
                  <a:cubicBezTo>
                    <a:pt x="1954" y="1189"/>
                    <a:pt x="2458" y="1000"/>
                    <a:pt x="2773" y="654"/>
                  </a:cubicBezTo>
                  <a:cubicBezTo>
                    <a:pt x="2930" y="496"/>
                    <a:pt x="2930" y="244"/>
                    <a:pt x="2773" y="118"/>
                  </a:cubicBezTo>
                  <a:cubicBezTo>
                    <a:pt x="2710" y="40"/>
                    <a:pt x="2623" y="0"/>
                    <a:pt x="2532" y="0"/>
                  </a:cubicBezTo>
                  <a:cubicBezTo>
                    <a:pt x="2442" y="0"/>
                    <a:pt x="2347" y="40"/>
                    <a:pt x="2269" y="118"/>
                  </a:cubicBezTo>
                  <a:cubicBezTo>
                    <a:pt x="2048" y="339"/>
                    <a:pt x="1733" y="433"/>
                    <a:pt x="1481" y="433"/>
                  </a:cubicBezTo>
                  <a:cubicBezTo>
                    <a:pt x="1197" y="433"/>
                    <a:pt x="882" y="339"/>
                    <a:pt x="693" y="118"/>
                  </a:cubicBezTo>
                  <a:cubicBezTo>
                    <a:pt x="615" y="40"/>
                    <a:pt x="512" y="0"/>
                    <a:pt x="41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4"/>
            <p:cNvSpPr/>
            <p:nvPr/>
          </p:nvSpPr>
          <p:spPr>
            <a:xfrm>
              <a:off x="-57857025" y="24467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4"/>
            <p:cNvSpPr/>
            <p:nvPr/>
          </p:nvSpPr>
          <p:spPr>
            <a:xfrm>
              <a:off x="-57782200" y="24467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4"/>
            <p:cNvSpPr/>
            <p:nvPr/>
          </p:nvSpPr>
          <p:spPr>
            <a:xfrm>
              <a:off x="-57950750" y="2296300"/>
              <a:ext cx="279625" cy="316650"/>
            </a:xfrm>
            <a:custGeom>
              <a:avLst/>
              <a:gdLst/>
              <a:ahLst/>
              <a:cxnLst/>
              <a:rect l="l" t="t" r="r" b="b"/>
              <a:pathLst>
                <a:path w="11185" h="12666" extrusionOk="0">
                  <a:moveTo>
                    <a:pt x="5639" y="694"/>
                  </a:moveTo>
                  <a:cubicBezTo>
                    <a:pt x="5955" y="694"/>
                    <a:pt x="6270" y="914"/>
                    <a:pt x="6333" y="1230"/>
                  </a:cubicBezTo>
                  <a:cubicBezTo>
                    <a:pt x="6381" y="1399"/>
                    <a:pt x="6523" y="1513"/>
                    <a:pt x="6701" y="1513"/>
                  </a:cubicBezTo>
                  <a:cubicBezTo>
                    <a:pt x="6754" y="1513"/>
                    <a:pt x="6810" y="1503"/>
                    <a:pt x="6868" y="1482"/>
                  </a:cubicBezTo>
                  <a:cubicBezTo>
                    <a:pt x="6931" y="1450"/>
                    <a:pt x="7057" y="1450"/>
                    <a:pt x="7120" y="1450"/>
                  </a:cubicBezTo>
                  <a:cubicBezTo>
                    <a:pt x="7435" y="1450"/>
                    <a:pt x="7719" y="1639"/>
                    <a:pt x="7845" y="1954"/>
                  </a:cubicBezTo>
                  <a:cubicBezTo>
                    <a:pt x="7876" y="2112"/>
                    <a:pt x="8034" y="2206"/>
                    <a:pt x="8191" y="2206"/>
                  </a:cubicBezTo>
                  <a:cubicBezTo>
                    <a:pt x="8632" y="2206"/>
                    <a:pt x="9010" y="2553"/>
                    <a:pt x="9010" y="3025"/>
                  </a:cubicBezTo>
                  <a:lnTo>
                    <a:pt x="9010" y="3970"/>
                  </a:lnTo>
                  <a:lnTo>
                    <a:pt x="8160" y="3088"/>
                  </a:lnTo>
                  <a:cubicBezTo>
                    <a:pt x="8084" y="3032"/>
                    <a:pt x="7986" y="2986"/>
                    <a:pt x="7885" y="2986"/>
                  </a:cubicBezTo>
                  <a:cubicBezTo>
                    <a:pt x="7818" y="2986"/>
                    <a:pt x="7750" y="3006"/>
                    <a:pt x="7687" y="3057"/>
                  </a:cubicBezTo>
                  <a:cubicBezTo>
                    <a:pt x="7073" y="3466"/>
                    <a:pt x="6364" y="3671"/>
                    <a:pt x="5655" y="3671"/>
                  </a:cubicBezTo>
                  <a:cubicBezTo>
                    <a:pt x="4946" y="3671"/>
                    <a:pt x="4237" y="3466"/>
                    <a:pt x="3623" y="3057"/>
                  </a:cubicBezTo>
                  <a:cubicBezTo>
                    <a:pt x="3560" y="3006"/>
                    <a:pt x="3492" y="2986"/>
                    <a:pt x="3425" y="2986"/>
                  </a:cubicBezTo>
                  <a:cubicBezTo>
                    <a:pt x="3324" y="2986"/>
                    <a:pt x="3226" y="3032"/>
                    <a:pt x="3151" y="3088"/>
                  </a:cubicBezTo>
                  <a:lnTo>
                    <a:pt x="2300" y="3970"/>
                  </a:lnTo>
                  <a:cubicBezTo>
                    <a:pt x="2268" y="3293"/>
                    <a:pt x="2253" y="3191"/>
                    <a:pt x="2245" y="3191"/>
                  </a:cubicBezTo>
                  <a:cubicBezTo>
                    <a:pt x="2241" y="3191"/>
                    <a:pt x="2239" y="3210"/>
                    <a:pt x="2238" y="3210"/>
                  </a:cubicBezTo>
                  <a:cubicBezTo>
                    <a:pt x="2237" y="3210"/>
                    <a:pt x="2237" y="3177"/>
                    <a:pt x="2237" y="3025"/>
                  </a:cubicBezTo>
                  <a:cubicBezTo>
                    <a:pt x="2237" y="2584"/>
                    <a:pt x="2615" y="2206"/>
                    <a:pt x="3088" y="2206"/>
                  </a:cubicBezTo>
                  <a:cubicBezTo>
                    <a:pt x="3245" y="2206"/>
                    <a:pt x="3403" y="2080"/>
                    <a:pt x="3434" y="1954"/>
                  </a:cubicBezTo>
                  <a:cubicBezTo>
                    <a:pt x="3560" y="1639"/>
                    <a:pt x="3812" y="1450"/>
                    <a:pt x="4127" y="1450"/>
                  </a:cubicBezTo>
                  <a:cubicBezTo>
                    <a:pt x="4222" y="1450"/>
                    <a:pt x="4348" y="1450"/>
                    <a:pt x="4411" y="1482"/>
                  </a:cubicBezTo>
                  <a:cubicBezTo>
                    <a:pt x="4449" y="1494"/>
                    <a:pt x="4491" y="1501"/>
                    <a:pt x="4532" y="1501"/>
                  </a:cubicBezTo>
                  <a:cubicBezTo>
                    <a:pt x="4695" y="1501"/>
                    <a:pt x="4865" y="1405"/>
                    <a:pt x="4915" y="1230"/>
                  </a:cubicBezTo>
                  <a:cubicBezTo>
                    <a:pt x="5009" y="914"/>
                    <a:pt x="5324" y="694"/>
                    <a:pt x="5639" y="694"/>
                  </a:cubicBezTo>
                  <a:close/>
                  <a:moveTo>
                    <a:pt x="1512" y="5955"/>
                  </a:moveTo>
                  <a:lnTo>
                    <a:pt x="1512" y="7467"/>
                  </a:lnTo>
                  <a:cubicBezTo>
                    <a:pt x="1071" y="7467"/>
                    <a:pt x="756" y="7152"/>
                    <a:pt x="756" y="6711"/>
                  </a:cubicBezTo>
                  <a:cubicBezTo>
                    <a:pt x="756" y="6333"/>
                    <a:pt x="1103" y="5955"/>
                    <a:pt x="1512" y="5955"/>
                  </a:cubicBezTo>
                  <a:close/>
                  <a:moveTo>
                    <a:pt x="9704" y="5955"/>
                  </a:moveTo>
                  <a:cubicBezTo>
                    <a:pt x="10082" y="5955"/>
                    <a:pt x="10428" y="6302"/>
                    <a:pt x="10428" y="6711"/>
                  </a:cubicBezTo>
                  <a:cubicBezTo>
                    <a:pt x="10428" y="7152"/>
                    <a:pt x="10113" y="7467"/>
                    <a:pt x="9704" y="7467"/>
                  </a:cubicBezTo>
                  <a:lnTo>
                    <a:pt x="9704" y="5955"/>
                  </a:lnTo>
                  <a:close/>
                  <a:moveTo>
                    <a:pt x="7813" y="3813"/>
                  </a:moveTo>
                  <a:lnTo>
                    <a:pt x="8979" y="5042"/>
                  </a:lnTo>
                  <a:lnTo>
                    <a:pt x="8979" y="8224"/>
                  </a:lnTo>
                  <a:lnTo>
                    <a:pt x="7971" y="8224"/>
                  </a:lnTo>
                  <a:cubicBezTo>
                    <a:pt x="7230" y="7767"/>
                    <a:pt x="6411" y="7538"/>
                    <a:pt x="5600" y="7538"/>
                  </a:cubicBezTo>
                  <a:cubicBezTo>
                    <a:pt x="4789" y="7538"/>
                    <a:pt x="3985" y="7767"/>
                    <a:pt x="3277" y="8224"/>
                  </a:cubicBezTo>
                  <a:lnTo>
                    <a:pt x="2237" y="8224"/>
                  </a:lnTo>
                  <a:lnTo>
                    <a:pt x="2237" y="5042"/>
                  </a:lnTo>
                  <a:lnTo>
                    <a:pt x="3434" y="3813"/>
                  </a:lnTo>
                  <a:cubicBezTo>
                    <a:pt x="4096" y="4207"/>
                    <a:pt x="4844" y="4404"/>
                    <a:pt x="5600" y="4404"/>
                  </a:cubicBezTo>
                  <a:cubicBezTo>
                    <a:pt x="6356" y="4404"/>
                    <a:pt x="7120" y="4207"/>
                    <a:pt x="7813" y="3813"/>
                  </a:cubicBezTo>
                  <a:close/>
                  <a:moveTo>
                    <a:pt x="5576" y="8302"/>
                  </a:moveTo>
                  <a:cubicBezTo>
                    <a:pt x="6285" y="8302"/>
                    <a:pt x="6994" y="8507"/>
                    <a:pt x="7593" y="8917"/>
                  </a:cubicBezTo>
                  <a:cubicBezTo>
                    <a:pt x="7687" y="8980"/>
                    <a:pt x="7719" y="8980"/>
                    <a:pt x="7813" y="8980"/>
                  </a:cubicBezTo>
                  <a:lnTo>
                    <a:pt x="8916" y="8980"/>
                  </a:lnTo>
                  <a:cubicBezTo>
                    <a:pt x="8758" y="10649"/>
                    <a:pt x="7341" y="11973"/>
                    <a:pt x="5608" y="11973"/>
                  </a:cubicBezTo>
                  <a:cubicBezTo>
                    <a:pt x="3875" y="11973"/>
                    <a:pt x="2457" y="10649"/>
                    <a:pt x="2237" y="8980"/>
                  </a:cubicBezTo>
                  <a:lnTo>
                    <a:pt x="3340" y="8980"/>
                  </a:lnTo>
                  <a:cubicBezTo>
                    <a:pt x="3434" y="8980"/>
                    <a:pt x="3466" y="8980"/>
                    <a:pt x="3560" y="8917"/>
                  </a:cubicBezTo>
                  <a:cubicBezTo>
                    <a:pt x="4159" y="8507"/>
                    <a:pt x="4868" y="8302"/>
                    <a:pt x="5576" y="8302"/>
                  </a:cubicBezTo>
                  <a:close/>
                  <a:moveTo>
                    <a:pt x="5608" y="1"/>
                  </a:moveTo>
                  <a:cubicBezTo>
                    <a:pt x="5041" y="1"/>
                    <a:pt x="4568" y="316"/>
                    <a:pt x="4285" y="725"/>
                  </a:cubicBezTo>
                  <a:cubicBezTo>
                    <a:pt x="4231" y="720"/>
                    <a:pt x="4178" y="717"/>
                    <a:pt x="4125" y="717"/>
                  </a:cubicBezTo>
                  <a:cubicBezTo>
                    <a:pt x="3560" y="717"/>
                    <a:pt x="3063" y="1020"/>
                    <a:pt x="2804" y="1482"/>
                  </a:cubicBezTo>
                  <a:cubicBezTo>
                    <a:pt x="2048" y="1608"/>
                    <a:pt x="1512" y="2238"/>
                    <a:pt x="1512" y="3025"/>
                  </a:cubicBezTo>
                  <a:lnTo>
                    <a:pt x="1512" y="5231"/>
                  </a:lnTo>
                  <a:cubicBezTo>
                    <a:pt x="662" y="5231"/>
                    <a:pt x="0" y="5892"/>
                    <a:pt x="0" y="6711"/>
                  </a:cubicBezTo>
                  <a:cubicBezTo>
                    <a:pt x="0" y="7562"/>
                    <a:pt x="662" y="8224"/>
                    <a:pt x="1512" y="8224"/>
                  </a:cubicBezTo>
                  <a:lnTo>
                    <a:pt x="1512" y="8570"/>
                  </a:lnTo>
                  <a:cubicBezTo>
                    <a:pt x="1512" y="10807"/>
                    <a:pt x="3340" y="12666"/>
                    <a:pt x="5608" y="12666"/>
                  </a:cubicBezTo>
                  <a:cubicBezTo>
                    <a:pt x="7845" y="12666"/>
                    <a:pt x="9704" y="10807"/>
                    <a:pt x="9704" y="8570"/>
                  </a:cubicBezTo>
                  <a:lnTo>
                    <a:pt x="9704" y="8224"/>
                  </a:lnTo>
                  <a:cubicBezTo>
                    <a:pt x="10523" y="8224"/>
                    <a:pt x="11184" y="7562"/>
                    <a:pt x="11184" y="6711"/>
                  </a:cubicBezTo>
                  <a:cubicBezTo>
                    <a:pt x="11184" y="5892"/>
                    <a:pt x="10523" y="5231"/>
                    <a:pt x="9704" y="5231"/>
                  </a:cubicBezTo>
                  <a:lnTo>
                    <a:pt x="9704" y="3025"/>
                  </a:lnTo>
                  <a:cubicBezTo>
                    <a:pt x="9704" y="2238"/>
                    <a:pt x="9137" y="1608"/>
                    <a:pt x="8380" y="1482"/>
                  </a:cubicBezTo>
                  <a:cubicBezTo>
                    <a:pt x="8150" y="1020"/>
                    <a:pt x="7629" y="717"/>
                    <a:pt x="7060" y="717"/>
                  </a:cubicBezTo>
                  <a:cubicBezTo>
                    <a:pt x="7007" y="717"/>
                    <a:pt x="6953" y="720"/>
                    <a:pt x="6900" y="725"/>
                  </a:cubicBezTo>
                  <a:cubicBezTo>
                    <a:pt x="6616" y="253"/>
                    <a:pt x="6144" y="1"/>
                    <a:pt x="5608"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 name="Google Shape;613;p54"/>
          <p:cNvGrpSpPr/>
          <p:nvPr/>
        </p:nvGrpSpPr>
        <p:grpSpPr>
          <a:xfrm>
            <a:off x="4152307" y="1788638"/>
            <a:ext cx="361998" cy="361090"/>
            <a:chOff x="-57578225" y="1904075"/>
            <a:chExt cx="319025" cy="318225"/>
          </a:xfrm>
        </p:grpSpPr>
        <p:sp>
          <p:nvSpPr>
            <p:cNvPr id="614" name="Google Shape;614;p54"/>
            <p:cNvSpPr/>
            <p:nvPr/>
          </p:nvSpPr>
          <p:spPr>
            <a:xfrm>
              <a:off x="-57578225" y="1904075"/>
              <a:ext cx="319025" cy="318225"/>
            </a:xfrm>
            <a:custGeom>
              <a:avLst/>
              <a:gdLst/>
              <a:ahLst/>
              <a:cxnLst/>
              <a:rect l="l" t="t" r="r" b="b"/>
              <a:pathLst>
                <a:path w="12761" h="12729" extrusionOk="0">
                  <a:moveTo>
                    <a:pt x="4601" y="1418"/>
                  </a:moveTo>
                  <a:cubicBezTo>
                    <a:pt x="4632" y="1702"/>
                    <a:pt x="4727" y="1922"/>
                    <a:pt x="4790" y="2206"/>
                  </a:cubicBezTo>
                  <a:cubicBezTo>
                    <a:pt x="3687" y="2962"/>
                    <a:pt x="2994" y="4254"/>
                    <a:pt x="2994" y="5640"/>
                  </a:cubicBezTo>
                  <a:lnTo>
                    <a:pt x="2994" y="5986"/>
                  </a:lnTo>
                  <a:cubicBezTo>
                    <a:pt x="2710" y="5986"/>
                    <a:pt x="2458" y="6081"/>
                    <a:pt x="2238" y="6175"/>
                  </a:cubicBezTo>
                  <a:lnTo>
                    <a:pt x="2238" y="5608"/>
                  </a:lnTo>
                  <a:cubicBezTo>
                    <a:pt x="2238" y="3876"/>
                    <a:pt x="3183" y="2300"/>
                    <a:pt x="4601" y="1418"/>
                  </a:cubicBezTo>
                  <a:close/>
                  <a:moveTo>
                    <a:pt x="7121" y="757"/>
                  </a:moveTo>
                  <a:cubicBezTo>
                    <a:pt x="9799" y="757"/>
                    <a:pt x="12004" y="2930"/>
                    <a:pt x="12004" y="5640"/>
                  </a:cubicBezTo>
                  <a:lnTo>
                    <a:pt x="12004" y="6238"/>
                  </a:lnTo>
                  <a:cubicBezTo>
                    <a:pt x="11752" y="6112"/>
                    <a:pt x="11532" y="6018"/>
                    <a:pt x="11248" y="6018"/>
                  </a:cubicBezTo>
                  <a:lnTo>
                    <a:pt x="10902" y="6018"/>
                  </a:lnTo>
                  <a:cubicBezTo>
                    <a:pt x="8098" y="6018"/>
                    <a:pt x="5703" y="3907"/>
                    <a:pt x="5325" y="1103"/>
                  </a:cubicBezTo>
                  <a:cubicBezTo>
                    <a:pt x="5861" y="883"/>
                    <a:pt x="6491" y="757"/>
                    <a:pt x="7121" y="757"/>
                  </a:cubicBezTo>
                  <a:close/>
                  <a:moveTo>
                    <a:pt x="2994" y="6742"/>
                  </a:moveTo>
                  <a:lnTo>
                    <a:pt x="2994" y="8223"/>
                  </a:lnTo>
                  <a:cubicBezTo>
                    <a:pt x="2616" y="8223"/>
                    <a:pt x="2238" y="7971"/>
                    <a:pt x="2238" y="7436"/>
                  </a:cubicBezTo>
                  <a:cubicBezTo>
                    <a:pt x="2269" y="7058"/>
                    <a:pt x="2584" y="6742"/>
                    <a:pt x="2994" y="6742"/>
                  </a:cubicBezTo>
                  <a:close/>
                  <a:moveTo>
                    <a:pt x="11248" y="6742"/>
                  </a:moveTo>
                  <a:cubicBezTo>
                    <a:pt x="11658" y="6742"/>
                    <a:pt x="12004" y="7058"/>
                    <a:pt x="12004" y="7499"/>
                  </a:cubicBezTo>
                  <a:cubicBezTo>
                    <a:pt x="12004" y="7908"/>
                    <a:pt x="11658" y="8223"/>
                    <a:pt x="11248" y="8223"/>
                  </a:cubicBezTo>
                  <a:lnTo>
                    <a:pt x="11248" y="6742"/>
                  </a:lnTo>
                  <a:close/>
                  <a:moveTo>
                    <a:pt x="1828" y="8444"/>
                  </a:moveTo>
                  <a:cubicBezTo>
                    <a:pt x="2112" y="8790"/>
                    <a:pt x="2553" y="8979"/>
                    <a:pt x="3025" y="8979"/>
                  </a:cubicBezTo>
                  <a:cubicBezTo>
                    <a:pt x="3088" y="9830"/>
                    <a:pt x="3466" y="10681"/>
                    <a:pt x="4034" y="11311"/>
                  </a:cubicBezTo>
                  <a:cubicBezTo>
                    <a:pt x="3656" y="11752"/>
                    <a:pt x="3183" y="11972"/>
                    <a:pt x="2616" y="11972"/>
                  </a:cubicBezTo>
                  <a:cubicBezTo>
                    <a:pt x="1608" y="11972"/>
                    <a:pt x="789" y="11153"/>
                    <a:pt x="789" y="10113"/>
                  </a:cubicBezTo>
                  <a:cubicBezTo>
                    <a:pt x="789" y="9420"/>
                    <a:pt x="1198" y="8759"/>
                    <a:pt x="1828" y="8444"/>
                  </a:cubicBezTo>
                  <a:close/>
                  <a:moveTo>
                    <a:pt x="5042" y="2962"/>
                  </a:moveTo>
                  <a:cubicBezTo>
                    <a:pt x="5987" y="5073"/>
                    <a:pt x="8066" y="6616"/>
                    <a:pt x="10461" y="6774"/>
                  </a:cubicBezTo>
                  <a:lnTo>
                    <a:pt x="10461" y="8664"/>
                  </a:lnTo>
                  <a:cubicBezTo>
                    <a:pt x="10492" y="10492"/>
                    <a:pt x="8980" y="11972"/>
                    <a:pt x="7121" y="11972"/>
                  </a:cubicBezTo>
                  <a:cubicBezTo>
                    <a:pt x="5262" y="11972"/>
                    <a:pt x="3719" y="10460"/>
                    <a:pt x="3719" y="8633"/>
                  </a:cubicBezTo>
                  <a:lnTo>
                    <a:pt x="3719" y="5640"/>
                  </a:lnTo>
                  <a:cubicBezTo>
                    <a:pt x="3719" y="4600"/>
                    <a:pt x="4254" y="3592"/>
                    <a:pt x="5042" y="2962"/>
                  </a:cubicBezTo>
                  <a:close/>
                  <a:moveTo>
                    <a:pt x="7121" y="0"/>
                  </a:moveTo>
                  <a:cubicBezTo>
                    <a:pt x="5577" y="0"/>
                    <a:pt x="4191" y="631"/>
                    <a:pt x="3151" y="1670"/>
                  </a:cubicBezTo>
                  <a:cubicBezTo>
                    <a:pt x="2080" y="2710"/>
                    <a:pt x="1482" y="4128"/>
                    <a:pt x="1482" y="5640"/>
                  </a:cubicBezTo>
                  <a:lnTo>
                    <a:pt x="1482" y="7751"/>
                  </a:lnTo>
                  <a:cubicBezTo>
                    <a:pt x="568" y="8192"/>
                    <a:pt x="1" y="9105"/>
                    <a:pt x="1" y="10113"/>
                  </a:cubicBezTo>
                  <a:cubicBezTo>
                    <a:pt x="1" y="11594"/>
                    <a:pt x="1167" y="12728"/>
                    <a:pt x="2584" y="12728"/>
                  </a:cubicBezTo>
                  <a:cubicBezTo>
                    <a:pt x="3340" y="12728"/>
                    <a:pt x="4034" y="12413"/>
                    <a:pt x="4569" y="11846"/>
                  </a:cubicBezTo>
                  <a:cubicBezTo>
                    <a:pt x="5262" y="12413"/>
                    <a:pt x="6176" y="12728"/>
                    <a:pt x="7121" y="12728"/>
                  </a:cubicBezTo>
                  <a:cubicBezTo>
                    <a:pt x="8224" y="12728"/>
                    <a:pt x="9232" y="12287"/>
                    <a:pt x="10020" y="11500"/>
                  </a:cubicBezTo>
                  <a:cubicBezTo>
                    <a:pt x="10744" y="10838"/>
                    <a:pt x="11122" y="9924"/>
                    <a:pt x="11217" y="8979"/>
                  </a:cubicBezTo>
                  <a:cubicBezTo>
                    <a:pt x="12036" y="8979"/>
                    <a:pt x="12697" y="8318"/>
                    <a:pt x="12697" y="7499"/>
                  </a:cubicBezTo>
                  <a:lnTo>
                    <a:pt x="12697" y="5640"/>
                  </a:lnTo>
                  <a:cubicBezTo>
                    <a:pt x="12760" y="4128"/>
                    <a:pt x="12162" y="2710"/>
                    <a:pt x="11091" y="1670"/>
                  </a:cubicBezTo>
                  <a:cubicBezTo>
                    <a:pt x="10020" y="599"/>
                    <a:pt x="8602" y="0"/>
                    <a:pt x="712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4"/>
            <p:cNvSpPr/>
            <p:nvPr/>
          </p:nvSpPr>
          <p:spPr>
            <a:xfrm>
              <a:off x="-57446675" y="2073400"/>
              <a:ext cx="18125" cy="18150"/>
            </a:xfrm>
            <a:custGeom>
              <a:avLst/>
              <a:gdLst/>
              <a:ahLst/>
              <a:cxnLst/>
              <a:rect l="l" t="t" r="r" b="b"/>
              <a:pathLst>
                <a:path w="725" h="726" extrusionOk="0">
                  <a:moveTo>
                    <a:pt x="347" y="1"/>
                  </a:moveTo>
                  <a:cubicBezTo>
                    <a:pt x="158" y="1"/>
                    <a:pt x="0" y="158"/>
                    <a:pt x="0" y="348"/>
                  </a:cubicBezTo>
                  <a:cubicBezTo>
                    <a:pt x="0" y="568"/>
                    <a:pt x="158" y="726"/>
                    <a:pt x="347" y="726"/>
                  </a:cubicBezTo>
                  <a:cubicBezTo>
                    <a:pt x="567" y="726"/>
                    <a:pt x="725" y="568"/>
                    <a:pt x="725" y="348"/>
                  </a:cubicBezTo>
                  <a:cubicBezTo>
                    <a:pt x="725" y="158"/>
                    <a:pt x="567" y="1"/>
                    <a:pt x="34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4"/>
            <p:cNvSpPr/>
            <p:nvPr/>
          </p:nvSpPr>
          <p:spPr>
            <a:xfrm>
              <a:off x="-57371850" y="2073400"/>
              <a:ext cx="18125" cy="18150"/>
            </a:xfrm>
            <a:custGeom>
              <a:avLst/>
              <a:gdLst/>
              <a:ahLst/>
              <a:cxnLst/>
              <a:rect l="l" t="t" r="r" b="b"/>
              <a:pathLst>
                <a:path w="725" h="726" extrusionOk="0">
                  <a:moveTo>
                    <a:pt x="347" y="1"/>
                  </a:moveTo>
                  <a:cubicBezTo>
                    <a:pt x="158" y="1"/>
                    <a:pt x="0" y="158"/>
                    <a:pt x="0" y="348"/>
                  </a:cubicBezTo>
                  <a:cubicBezTo>
                    <a:pt x="0" y="537"/>
                    <a:pt x="158" y="726"/>
                    <a:pt x="347" y="726"/>
                  </a:cubicBezTo>
                  <a:cubicBezTo>
                    <a:pt x="567" y="726"/>
                    <a:pt x="725" y="537"/>
                    <a:pt x="725" y="348"/>
                  </a:cubicBezTo>
                  <a:cubicBezTo>
                    <a:pt x="725" y="158"/>
                    <a:pt x="567" y="1"/>
                    <a:pt x="34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4"/>
            <p:cNvSpPr/>
            <p:nvPr/>
          </p:nvSpPr>
          <p:spPr>
            <a:xfrm>
              <a:off x="-57436450" y="2136625"/>
              <a:ext cx="72500" cy="29750"/>
            </a:xfrm>
            <a:custGeom>
              <a:avLst/>
              <a:gdLst/>
              <a:ahLst/>
              <a:cxnLst/>
              <a:rect l="l" t="t" r="r" b="b"/>
              <a:pathLst>
                <a:path w="2900" h="1190" extrusionOk="0">
                  <a:moveTo>
                    <a:pt x="387" y="0"/>
                  </a:moveTo>
                  <a:cubicBezTo>
                    <a:pt x="292" y="0"/>
                    <a:pt x="206" y="40"/>
                    <a:pt x="158" y="118"/>
                  </a:cubicBezTo>
                  <a:cubicBezTo>
                    <a:pt x="1" y="276"/>
                    <a:pt x="1" y="496"/>
                    <a:pt x="158" y="622"/>
                  </a:cubicBezTo>
                  <a:cubicBezTo>
                    <a:pt x="505" y="969"/>
                    <a:pt x="977" y="1190"/>
                    <a:pt x="1450" y="1190"/>
                  </a:cubicBezTo>
                  <a:cubicBezTo>
                    <a:pt x="1923" y="1190"/>
                    <a:pt x="2427" y="969"/>
                    <a:pt x="2742" y="622"/>
                  </a:cubicBezTo>
                  <a:cubicBezTo>
                    <a:pt x="2899" y="465"/>
                    <a:pt x="2899" y="244"/>
                    <a:pt x="2742" y="118"/>
                  </a:cubicBezTo>
                  <a:cubicBezTo>
                    <a:pt x="2679" y="40"/>
                    <a:pt x="2592" y="0"/>
                    <a:pt x="2502" y="0"/>
                  </a:cubicBezTo>
                  <a:cubicBezTo>
                    <a:pt x="2411" y="0"/>
                    <a:pt x="2316" y="40"/>
                    <a:pt x="2238" y="118"/>
                  </a:cubicBezTo>
                  <a:cubicBezTo>
                    <a:pt x="2049" y="307"/>
                    <a:pt x="1734" y="433"/>
                    <a:pt x="1450" y="433"/>
                  </a:cubicBezTo>
                  <a:cubicBezTo>
                    <a:pt x="1167" y="433"/>
                    <a:pt x="851" y="307"/>
                    <a:pt x="662" y="118"/>
                  </a:cubicBezTo>
                  <a:cubicBezTo>
                    <a:pt x="584" y="40"/>
                    <a:pt x="481" y="0"/>
                    <a:pt x="38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 name="Google Shape;618;p54"/>
          <p:cNvGrpSpPr/>
          <p:nvPr/>
        </p:nvGrpSpPr>
        <p:grpSpPr>
          <a:xfrm>
            <a:off x="5250252" y="2970332"/>
            <a:ext cx="317290" cy="361090"/>
            <a:chOff x="-56774050" y="1904075"/>
            <a:chExt cx="279625" cy="318225"/>
          </a:xfrm>
        </p:grpSpPr>
        <p:sp>
          <p:nvSpPr>
            <p:cNvPr id="619" name="Google Shape;619;p54"/>
            <p:cNvSpPr/>
            <p:nvPr/>
          </p:nvSpPr>
          <p:spPr>
            <a:xfrm>
              <a:off x="-56671650" y="2135825"/>
              <a:ext cx="72475" cy="28975"/>
            </a:xfrm>
            <a:custGeom>
              <a:avLst/>
              <a:gdLst/>
              <a:ahLst/>
              <a:cxnLst/>
              <a:rect l="l" t="t" r="r" b="b"/>
              <a:pathLst>
                <a:path w="2899" h="1159" extrusionOk="0">
                  <a:moveTo>
                    <a:pt x="398" y="1"/>
                  </a:moveTo>
                  <a:cubicBezTo>
                    <a:pt x="307" y="1"/>
                    <a:pt x="221"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8" y="1"/>
                    <a:pt x="398"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4"/>
            <p:cNvSpPr/>
            <p:nvPr/>
          </p:nvSpPr>
          <p:spPr>
            <a:xfrm>
              <a:off x="-56774050" y="1904075"/>
              <a:ext cx="279625" cy="318225"/>
            </a:xfrm>
            <a:custGeom>
              <a:avLst/>
              <a:gdLst/>
              <a:ahLst/>
              <a:cxnLst/>
              <a:rect l="l" t="t" r="r" b="b"/>
              <a:pathLst>
                <a:path w="11185" h="12729" extrusionOk="0">
                  <a:moveTo>
                    <a:pt x="5545" y="757"/>
                  </a:moveTo>
                  <a:cubicBezTo>
                    <a:pt x="7278" y="757"/>
                    <a:pt x="8696" y="2048"/>
                    <a:pt x="8885" y="3750"/>
                  </a:cubicBezTo>
                  <a:lnTo>
                    <a:pt x="4789" y="3750"/>
                  </a:lnTo>
                  <a:cubicBezTo>
                    <a:pt x="3056" y="3750"/>
                    <a:pt x="1639" y="2395"/>
                    <a:pt x="1450" y="757"/>
                  </a:cubicBezTo>
                  <a:close/>
                  <a:moveTo>
                    <a:pt x="2710" y="3844"/>
                  </a:moveTo>
                  <a:cubicBezTo>
                    <a:pt x="3277" y="4254"/>
                    <a:pt x="4002" y="4506"/>
                    <a:pt x="4789" y="4506"/>
                  </a:cubicBezTo>
                  <a:lnTo>
                    <a:pt x="8885" y="4506"/>
                  </a:lnTo>
                  <a:lnTo>
                    <a:pt x="8885" y="5608"/>
                  </a:lnTo>
                  <a:cubicBezTo>
                    <a:pt x="8570" y="5356"/>
                    <a:pt x="8192" y="5230"/>
                    <a:pt x="7782" y="5230"/>
                  </a:cubicBezTo>
                  <a:cubicBezTo>
                    <a:pt x="6900" y="5230"/>
                    <a:pt x="6144" y="5860"/>
                    <a:pt x="5986" y="6742"/>
                  </a:cubicBezTo>
                  <a:lnTo>
                    <a:pt x="5167" y="6742"/>
                  </a:lnTo>
                  <a:cubicBezTo>
                    <a:pt x="5010" y="5860"/>
                    <a:pt x="4222" y="5230"/>
                    <a:pt x="3340" y="5230"/>
                  </a:cubicBezTo>
                  <a:cubicBezTo>
                    <a:pt x="2899" y="5230"/>
                    <a:pt x="2552" y="5388"/>
                    <a:pt x="2237" y="5608"/>
                  </a:cubicBezTo>
                  <a:cubicBezTo>
                    <a:pt x="2237" y="4978"/>
                    <a:pt x="2395" y="4380"/>
                    <a:pt x="2710" y="3844"/>
                  </a:cubicBezTo>
                  <a:close/>
                  <a:moveTo>
                    <a:pt x="1450" y="5986"/>
                  </a:moveTo>
                  <a:lnTo>
                    <a:pt x="1450" y="7467"/>
                  </a:lnTo>
                  <a:cubicBezTo>
                    <a:pt x="1432" y="7468"/>
                    <a:pt x="1415" y="7469"/>
                    <a:pt x="1398" y="7469"/>
                  </a:cubicBezTo>
                  <a:cubicBezTo>
                    <a:pt x="984" y="7469"/>
                    <a:pt x="694" y="7106"/>
                    <a:pt x="694" y="6742"/>
                  </a:cubicBezTo>
                  <a:cubicBezTo>
                    <a:pt x="694" y="6333"/>
                    <a:pt x="1009" y="5986"/>
                    <a:pt x="1450" y="5986"/>
                  </a:cubicBezTo>
                  <a:close/>
                  <a:moveTo>
                    <a:pt x="9641" y="5986"/>
                  </a:moveTo>
                  <a:cubicBezTo>
                    <a:pt x="10051" y="5986"/>
                    <a:pt x="10397" y="6301"/>
                    <a:pt x="10397" y="6742"/>
                  </a:cubicBezTo>
                  <a:cubicBezTo>
                    <a:pt x="10397" y="7184"/>
                    <a:pt x="10051" y="7499"/>
                    <a:pt x="9641" y="7499"/>
                  </a:cubicBezTo>
                  <a:lnTo>
                    <a:pt x="9641" y="5986"/>
                  </a:lnTo>
                  <a:close/>
                  <a:moveTo>
                    <a:pt x="3309" y="5986"/>
                  </a:moveTo>
                  <a:cubicBezTo>
                    <a:pt x="3939" y="5986"/>
                    <a:pt x="4411" y="6490"/>
                    <a:pt x="4411" y="7089"/>
                  </a:cubicBezTo>
                  <a:cubicBezTo>
                    <a:pt x="4411" y="7719"/>
                    <a:pt x="3907" y="8192"/>
                    <a:pt x="3309" y="8192"/>
                  </a:cubicBezTo>
                  <a:cubicBezTo>
                    <a:pt x="2678" y="8192"/>
                    <a:pt x="2206" y="7688"/>
                    <a:pt x="2206" y="7089"/>
                  </a:cubicBezTo>
                  <a:cubicBezTo>
                    <a:pt x="2206" y="6459"/>
                    <a:pt x="2710" y="5986"/>
                    <a:pt x="3309" y="5986"/>
                  </a:cubicBezTo>
                  <a:close/>
                  <a:moveTo>
                    <a:pt x="7782" y="6018"/>
                  </a:moveTo>
                  <a:cubicBezTo>
                    <a:pt x="8412" y="6018"/>
                    <a:pt x="8885" y="6553"/>
                    <a:pt x="8885" y="7121"/>
                  </a:cubicBezTo>
                  <a:cubicBezTo>
                    <a:pt x="8885" y="7719"/>
                    <a:pt x="8381" y="8223"/>
                    <a:pt x="7782" y="8223"/>
                  </a:cubicBezTo>
                  <a:cubicBezTo>
                    <a:pt x="7152" y="8223"/>
                    <a:pt x="6680" y="7719"/>
                    <a:pt x="6680" y="7121"/>
                  </a:cubicBezTo>
                  <a:cubicBezTo>
                    <a:pt x="6680" y="6490"/>
                    <a:pt x="7215" y="6018"/>
                    <a:pt x="7782" y="6018"/>
                  </a:cubicBezTo>
                  <a:close/>
                  <a:moveTo>
                    <a:pt x="5955" y="7436"/>
                  </a:moveTo>
                  <a:cubicBezTo>
                    <a:pt x="6112" y="8318"/>
                    <a:pt x="6900" y="8948"/>
                    <a:pt x="7751" y="8948"/>
                  </a:cubicBezTo>
                  <a:cubicBezTo>
                    <a:pt x="8192" y="8948"/>
                    <a:pt x="8538" y="8790"/>
                    <a:pt x="8853" y="8601"/>
                  </a:cubicBezTo>
                  <a:lnTo>
                    <a:pt x="8853" y="8601"/>
                  </a:lnTo>
                  <a:cubicBezTo>
                    <a:pt x="8885" y="10334"/>
                    <a:pt x="7593" y="11783"/>
                    <a:pt x="5892" y="11941"/>
                  </a:cubicBezTo>
                  <a:lnTo>
                    <a:pt x="5892" y="11594"/>
                  </a:lnTo>
                  <a:cubicBezTo>
                    <a:pt x="5892" y="11374"/>
                    <a:pt x="5734" y="11216"/>
                    <a:pt x="5545" y="11216"/>
                  </a:cubicBezTo>
                  <a:cubicBezTo>
                    <a:pt x="5356" y="11216"/>
                    <a:pt x="5199" y="11374"/>
                    <a:pt x="5199" y="11594"/>
                  </a:cubicBezTo>
                  <a:lnTo>
                    <a:pt x="5199" y="11941"/>
                  </a:lnTo>
                  <a:cubicBezTo>
                    <a:pt x="3498" y="11752"/>
                    <a:pt x="2206" y="10334"/>
                    <a:pt x="2206" y="8601"/>
                  </a:cubicBezTo>
                  <a:lnTo>
                    <a:pt x="2206" y="8601"/>
                  </a:lnTo>
                  <a:cubicBezTo>
                    <a:pt x="2521" y="8822"/>
                    <a:pt x="2899" y="8948"/>
                    <a:pt x="3309" y="8948"/>
                  </a:cubicBezTo>
                  <a:cubicBezTo>
                    <a:pt x="4222" y="8948"/>
                    <a:pt x="4947" y="8318"/>
                    <a:pt x="5136" y="7436"/>
                  </a:cubicBezTo>
                  <a:close/>
                  <a:moveTo>
                    <a:pt x="1072" y="0"/>
                  </a:moveTo>
                  <a:cubicBezTo>
                    <a:pt x="851" y="0"/>
                    <a:pt x="725" y="158"/>
                    <a:pt x="725" y="347"/>
                  </a:cubicBezTo>
                  <a:cubicBezTo>
                    <a:pt x="725" y="1576"/>
                    <a:pt x="1229" y="2678"/>
                    <a:pt x="2080" y="3434"/>
                  </a:cubicBezTo>
                  <a:cubicBezTo>
                    <a:pt x="1733" y="3970"/>
                    <a:pt x="1544" y="4569"/>
                    <a:pt x="1513" y="5230"/>
                  </a:cubicBezTo>
                  <a:cubicBezTo>
                    <a:pt x="662" y="5230"/>
                    <a:pt x="0" y="5923"/>
                    <a:pt x="0" y="6742"/>
                  </a:cubicBezTo>
                  <a:cubicBezTo>
                    <a:pt x="0" y="7562"/>
                    <a:pt x="662" y="8223"/>
                    <a:pt x="1513" y="8223"/>
                  </a:cubicBezTo>
                  <a:lnTo>
                    <a:pt x="1513" y="8601"/>
                  </a:lnTo>
                  <a:cubicBezTo>
                    <a:pt x="1513" y="10870"/>
                    <a:pt x="3340" y="12728"/>
                    <a:pt x="5577" y="12728"/>
                  </a:cubicBezTo>
                  <a:cubicBezTo>
                    <a:pt x="7845" y="12728"/>
                    <a:pt x="9673" y="10870"/>
                    <a:pt x="9673" y="8601"/>
                  </a:cubicBezTo>
                  <a:lnTo>
                    <a:pt x="9673" y="8223"/>
                  </a:lnTo>
                  <a:cubicBezTo>
                    <a:pt x="10523" y="8223"/>
                    <a:pt x="11185" y="7562"/>
                    <a:pt x="11185" y="6742"/>
                  </a:cubicBezTo>
                  <a:cubicBezTo>
                    <a:pt x="11153" y="5923"/>
                    <a:pt x="10460" y="5230"/>
                    <a:pt x="9641" y="5230"/>
                  </a:cubicBezTo>
                  <a:lnTo>
                    <a:pt x="9641" y="4128"/>
                  </a:lnTo>
                  <a:cubicBezTo>
                    <a:pt x="9641" y="1859"/>
                    <a:pt x="7782" y="0"/>
                    <a:pt x="554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TextBox 36">
            <a:extLst>
              <a:ext uri="{FF2B5EF4-FFF2-40B4-BE49-F238E27FC236}">
                <a16:creationId xmlns:a16="http://schemas.microsoft.com/office/drawing/2014/main" id="{FDE04DDA-7B33-4BF5-B30E-F0B0BD733CE3}"/>
              </a:ext>
            </a:extLst>
          </p:cNvPr>
          <p:cNvSpPr txBox="1"/>
          <p:nvPr/>
        </p:nvSpPr>
        <p:spPr>
          <a:xfrm>
            <a:off x="8339471" y="4520522"/>
            <a:ext cx="606055" cy="369332"/>
          </a:xfrm>
          <a:prstGeom prst="rect">
            <a:avLst/>
          </a:prstGeom>
          <a:noFill/>
        </p:spPr>
        <p:txBody>
          <a:bodyPr wrap="square">
            <a:spAutoFit/>
          </a:bodyPr>
          <a:lstStyle/>
          <a:p>
            <a:pPr marL="0" lvl="0" indent="0" algn="ctr" rtl="0">
              <a:spcBef>
                <a:spcPts val="0"/>
              </a:spcBef>
              <a:spcAft>
                <a:spcPts val="0"/>
              </a:spcAft>
              <a:buNone/>
            </a:pPr>
            <a:r>
              <a:rPr lang="en" sz="1800" b="1">
                <a:solidFill>
                  <a:srgbClr val="6AA84F"/>
                </a:solidFill>
                <a:latin typeface="Tahoma" panose="020B0604030504040204" pitchFamily="34" charset="0"/>
                <a:ea typeface="Tahoma" panose="020B0604030504040204" pitchFamily="34" charset="0"/>
                <a:cs typeface="Tahoma" panose="020B0604030504040204" pitchFamily="34" charset="0"/>
              </a:rPr>
              <a:t>26</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86"/>
                                        </p:tgtEl>
                                        <p:attrNameLst>
                                          <p:attrName>style.visibility</p:attrName>
                                        </p:attrNameLst>
                                      </p:cBhvr>
                                      <p:to>
                                        <p:strVal val="visible"/>
                                      </p:to>
                                    </p:set>
                                    <p:animEffect transition="in" filter="fade">
                                      <p:cBhvr>
                                        <p:cTn id="7" dur="1000"/>
                                        <p:tgtEl>
                                          <p:spTgt spid="586"/>
                                        </p:tgtEl>
                                      </p:cBhvr>
                                    </p:animEffect>
                                    <p:anim calcmode="lin" valueType="num">
                                      <p:cBhvr>
                                        <p:cTn id="8" dur="1000" fill="hold"/>
                                        <p:tgtEl>
                                          <p:spTgt spid="586"/>
                                        </p:tgtEl>
                                        <p:attrNameLst>
                                          <p:attrName>ppt_x</p:attrName>
                                        </p:attrNameLst>
                                      </p:cBhvr>
                                      <p:tavLst>
                                        <p:tav tm="0">
                                          <p:val>
                                            <p:strVal val="#ppt_x"/>
                                          </p:val>
                                        </p:tav>
                                        <p:tav tm="100000">
                                          <p:val>
                                            <p:strVal val="#ppt_x"/>
                                          </p:val>
                                        </p:tav>
                                      </p:tavLst>
                                    </p:anim>
                                    <p:anim calcmode="lin" valueType="num">
                                      <p:cBhvr>
                                        <p:cTn id="9" dur="1000" fill="hold"/>
                                        <p:tgtEl>
                                          <p:spTgt spid="586"/>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601"/>
                                        </p:tgtEl>
                                        <p:attrNameLst>
                                          <p:attrName>style.visibility</p:attrName>
                                        </p:attrNameLst>
                                      </p:cBhvr>
                                      <p:to>
                                        <p:strVal val="visible"/>
                                      </p:to>
                                    </p:set>
                                    <p:animEffect transition="in" filter="fade">
                                      <p:cBhvr>
                                        <p:cTn id="12" dur="1000"/>
                                        <p:tgtEl>
                                          <p:spTgt spid="601"/>
                                        </p:tgtEl>
                                      </p:cBhvr>
                                    </p:animEffect>
                                    <p:anim calcmode="lin" valueType="num">
                                      <p:cBhvr>
                                        <p:cTn id="13" dur="1000" fill="hold"/>
                                        <p:tgtEl>
                                          <p:spTgt spid="601"/>
                                        </p:tgtEl>
                                        <p:attrNameLst>
                                          <p:attrName>ppt_x</p:attrName>
                                        </p:attrNameLst>
                                      </p:cBhvr>
                                      <p:tavLst>
                                        <p:tav tm="0">
                                          <p:val>
                                            <p:strVal val="#ppt_x"/>
                                          </p:val>
                                        </p:tav>
                                        <p:tav tm="100000">
                                          <p:val>
                                            <p:strVal val="#ppt_x"/>
                                          </p:val>
                                        </p:tav>
                                      </p:tavLst>
                                    </p:anim>
                                    <p:anim calcmode="lin" valueType="num">
                                      <p:cBhvr>
                                        <p:cTn id="14" dur="1000" fill="hold"/>
                                        <p:tgtEl>
                                          <p:spTgt spid="601"/>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599"/>
                                        </p:tgtEl>
                                        <p:attrNameLst>
                                          <p:attrName>style.visibility</p:attrName>
                                        </p:attrNameLst>
                                      </p:cBhvr>
                                      <p:to>
                                        <p:strVal val="visible"/>
                                      </p:to>
                                    </p:set>
                                    <p:animEffect transition="in" filter="fade">
                                      <p:cBhvr>
                                        <p:cTn id="17" dur="1000"/>
                                        <p:tgtEl>
                                          <p:spTgt spid="599"/>
                                        </p:tgtEl>
                                      </p:cBhvr>
                                    </p:animEffect>
                                    <p:anim calcmode="lin" valueType="num">
                                      <p:cBhvr>
                                        <p:cTn id="18" dur="1000" fill="hold"/>
                                        <p:tgtEl>
                                          <p:spTgt spid="599"/>
                                        </p:tgtEl>
                                        <p:attrNameLst>
                                          <p:attrName>ppt_x</p:attrName>
                                        </p:attrNameLst>
                                      </p:cBhvr>
                                      <p:tavLst>
                                        <p:tav tm="0">
                                          <p:val>
                                            <p:strVal val="#ppt_x"/>
                                          </p:val>
                                        </p:tav>
                                        <p:tav tm="100000">
                                          <p:val>
                                            <p:strVal val="#ppt_x"/>
                                          </p:val>
                                        </p:tav>
                                      </p:tavLst>
                                    </p:anim>
                                    <p:anim calcmode="lin" valueType="num">
                                      <p:cBhvr>
                                        <p:cTn id="19" dur="1000" fill="hold"/>
                                        <p:tgtEl>
                                          <p:spTgt spid="599"/>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605"/>
                                        </p:tgtEl>
                                        <p:attrNameLst>
                                          <p:attrName>style.visibility</p:attrName>
                                        </p:attrNameLst>
                                      </p:cBhvr>
                                      <p:to>
                                        <p:strVal val="visible"/>
                                      </p:to>
                                    </p:set>
                                    <p:animEffect transition="in" filter="fade">
                                      <p:cBhvr>
                                        <p:cTn id="22" dur="1000"/>
                                        <p:tgtEl>
                                          <p:spTgt spid="605"/>
                                        </p:tgtEl>
                                      </p:cBhvr>
                                    </p:animEffect>
                                    <p:anim calcmode="lin" valueType="num">
                                      <p:cBhvr>
                                        <p:cTn id="23" dur="1000" fill="hold"/>
                                        <p:tgtEl>
                                          <p:spTgt spid="605"/>
                                        </p:tgtEl>
                                        <p:attrNameLst>
                                          <p:attrName>ppt_x</p:attrName>
                                        </p:attrNameLst>
                                      </p:cBhvr>
                                      <p:tavLst>
                                        <p:tav tm="0">
                                          <p:val>
                                            <p:strVal val="#ppt_x"/>
                                          </p:val>
                                        </p:tav>
                                        <p:tav tm="100000">
                                          <p:val>
                                            <p:strVal val="#ppt_x"/>
                                          </p:val>
                                        </p:tav>
                                      </p:tavLst>
                                    </p:anim>
                                    <p:anim calcmode="lin" valueType="num">
                                      <p:cBhvr>
                                        <p:cTn id="24" dur="1000" fill="hold"/>
                                        <p:tgtEl>
                                          <p:spTgt spid="605"/>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0"/>
                                  </p:stCondLst>
                                  <p:childTnLst>
                                    <p:set>
                                      <p:cBhvr>
                                        <p:cTn id="26" dur="1" fill="hold">
                                          <p:stCondLst>
                                            <p:cond delay="0"/>
                                          </p:stCondLst>
                                        </p:cTn>
                                        <p:tgtEl>
                                          <p:spTgt spid="607"/>
                                        </p:tgtEl>
                                        <p:attrNameLst>
                                          <p:attrName>style.visibility</p:attrName>
                                        </p:attrNameLst>
                                      </p:cBhvr>
                                      <p:to>
                                        <p:strVal val="visible"/>
                                      </p:to>
                                    </p:set>
                                    <p:animEffect transition="in" filter="fade">
                                      <p:cBhvr>
                                        <p:cTn id="27" dur="1000"/>
                                        <p:tgtEl>
                                          <p:spTgt spid="607"/>
                                        </p:tgtEl>
                                      </p:cBhvr>
                                    </p:animEffect>
                                    <p:anim calcmode="lin" valueType="num">
                                      <p:cBhvr>
                                        <p:cTn id="28" dur="1000" fill="hold"/>
                                        <p:tgtEl>
                                          <p:spTgt spid="607"/>
                                        </p:tgtEl>
                                        <p:attrNameLst>
                                          <p:attrName>ppt_x</p:attrName>
                                        </p:attrNameLst>
                                      </p:cBhvr>
                                      <p:tavLst>
                                        <p:tav tm="0">
                                          <p:val>
                                            <p:strVal val="#ppt_x"/>
                                          </p:val>
                                        </p:tav>
                                        <p:tav tm="100000">
                                          <p:val>
                                            <p:strVal val="#ppt_x"/>
                                          </p:val>
                                        </p:tav>
                                      </p:tavLst>
                                    </p:anim>
                                    <p:anim calcmode="lin" valueType="num">
                                      <p:cBhvr>
                                        <p:cTn id="29" dur="1000" fill="hold"/>
                                        <p:tgtEl>
                                          <p:spTgt spid="607"/>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0"/>
                                  </p:stCondLst>
                                  <p:childTnLst>
                                    <p:set>
                                      <p:cBhvr>
                                        <p:cTn id="31" dur="1" fill="hold">
                                          <p:stCondLst>
                                            <p:cond delay="0"/>
                                          </p:stCondLst>
                                        </p:cTn>
                                        <p:tgtEl>
                                          <p:spTgt spid="613"/>
                                        </p:tgtEl>
                                        <p:attrNameLst>
                                          <p:attrName>style.visibility</p:attrName>
                                        </p:attrNameLst>
                                      </p:cBhvr>
                                      <p:to>
                                        <p:strVal val="visible"/>
                                      </p:to>
                                    </p:set>
                                    <p:animEffect transition="in" filter="fade">
                                      <p:cBhvr>
                                        <p:cTn id="32" dur="1000"/>
                                        <p:tgtEl>
                                          <p:spTgt spid="613"/>
                                        </p:tgtEl>
                                      </p:cBhvr>
                                    </p:animEffect>
                                    <p:anim calcmode="lin" valueType="num">
                                      <p:cBhvr>
                                        <p:cTn id="33" dur="1000" fill="hold"/>
                                        <p:tgtEl>
                                          <p:spTgt spid="613"/>
                                        </p:tgtEl>
                                        <p:attrNameLst>
                                          <p:attrName>ppt_x</p:attrName>
                                        </p:attrNameLst>
                                      </p:cBhvr>
                                      <p:tavLst>
                                        <p:tav tm="0">
                                          <p:val>
                                            <p:strVal val="#ppt_x"/>
                                          </p:val>
                                        </p:tav>
                                        <p:tav tm="100000">
                                          <p:val>
                                            <p:strVal val="#ppt_x"/>
                                          </p:val>
                                        </p:tav>
                                      </p:tavLst>
                                    </p:anim>
                                    <p:anim calcmode="lin" valueType="num">
                                      <p:cBhvr>
                                        <p:cTn id="34" dur="1000" fill="hold"/>
                                        <p:tgtEl>
                                          <p:spTgt spid="613"/>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0"/>
                                  </p:stCondLst>
                                  <p:childTnLst>
                                    <p:set>
                                      <p:cBhvr>
                                        <p:cTn id="36" dur="1" fill="hold">
                                          <p:stCondLst>
                                            <p:cond delay="0"/>
                                          </p:stCondLst>
                                        </p:cTn>
                                        <p:tgtEl>
                                          <p:spTgt spid="618"/>
                                        </p:tgtEl>
                                        <p:attrNameLst>
                                          <p:attrName>style.visibility</p:attrName>
                                        </p:attrNameLst>
                                      </p:cBhvr>
                                      <p:to>
                                        <p:strVal val="visible"/>
                                      </p:to>
                                    </p:set>
                                    <p:animEffect transition="in" filter="fade">
                                      <p:cBhvr>
                                        <p:cTn id="37" dur="1000"/>
                                        <p:tgtEl>
                                          <p:spTgt spid="618"/>
                                        </p:tgtEl>
                                      </p:cBhvr>
                                    </p:animEffect>
                                    <p:anim calcmode="lin" valueType="num">
                                      <p:cBhvr>
                                        <p:cTn id="38" dur="1000" fill="hold"/>
                                        <p:tgtEl>
                                          <p:spTgt spid="618"/>
                                        </p:tgtEl>
                                        <p:attrNameLst>
                                          <p:attrName>ppt_x</p:attrName>
                                        </p:attrNameLst>
                                      </p:cBhvr>
                                      <p:tavLst>
                                        <p:tav tm="0">
                                          <p:val>
                                            <p:strVal val="#ppt_x"/>
                                          </p:val>
                                        </p:tav>
                                        <p:tav tm="100000">
                                          <p:val>
                                            <p:strVal val="#ppt_x"/>
                                          </p:val>
                                        </p:tav>
                                      </p:tavLst>
                                    </p:anim>
                                    <p:anim calcmode="lin" valueType="num">
                                      <p:cBhvr>
                                        <p:cTn id="39" dur="1000" fill="hold"/>
                                        <p:tgtEl>
                                          <p:spTgt spid="6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9" grpId="0"/>
      <p:bldP spid="601" grpId="0"/>
      <p:bldP spid="60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90501-D7F2-4011-A589-DF2D4AA20085}"/>
              </a:ext>
            </a:extLst>
          </p:cNvPr>
          <p:cNvSpPr>
            <a:spLocks noGrp="1"/>
          </p:cNvSpPr>
          <p:nvPr>
            <p:ph type="title"/>
          </p:nvPr>
        </p:nvSpPr>
        <p:spPr>
          <a:xfrm>
            <a:off x="726224" y="438312"/>
            <a:ext cx="6362147" cy="572700"/>
          </a:xfrm>
        </p:spPr>
        <p:txBody>
          <a:bodyPr/>
          <a:lstStyle/>
          <a:p>
            <a:r>
              <a:rPr lang="en-US"/>
              <a:t>Kết quả đạt được</a:t>
            </a:r>
            <a:endParaRPr lang="en-GB"/>
          </a:p>
        </p:txBody>
      </p:sp>
      <p:grpSp>
        <p:nvGrpSpPr>
          <p:cNvPr id="3" name="Google Shape;9143;p76">
            <a:extLst>
              <a:ext uri="{FF2B5EF4-FFF2-40B4-BE49-F238E27FC236}">
                <a16:creationId xmlns:a16="http://schemas.microsoft.com/office/drawing/2014/main" id="{17443E75-E391-47C2-A8BF-8B2A2AC55F47}"/>
              </a:ext>
            </a:extLst>
          </p:cNvPr>
          <p:cNvGrpSpPr/>
          <p:nvPr/>
        </p:nvGrpSpPr>
        <p:grpSpPr>
          <a:xfrm>
            <a:off x="913665" y="728366"/>
            <a:ext cx="7316669" cy="3778103"/>
            <a:chOff x="7287122" y="1165658"/>
            <a:chExt cx="1219413" cy="1051365"/>
          </a:xfrm>
        </p:grpSpPr>
        <p:grpSp>
          <p:nvGrpSpPr>
            <p:cNvPr id="4" name="Google Shape;9144;p76">
              <a:extLst>
                <a:ext uri="{FF2B5EF4-FFF2-40B4-BE49-F238E27FC236}">
                  <a16:creationId xmlns:a16="http://schemas.microsoft.com/office/drawing/2014/main" id="{7E996EF5-3B7C-4391-AA21-7FE22EBEA2AF}"/>
                </a:ext>
              </a:extLst>
            </p:cNvPr>
            <p:cNvGrpSpPr/>
            <p:nvPr/>
          </p:nvGrpSpPr>
          <p:grpSpPr>
            <a:xfrm>
              <a:off x="7287122" y="1969723"/>
              <a:ext cx="1219413" cy="247300"/>
              <a:chOff x="7287122" y="1969723"/>
              <a:chExt cx="1219413" cy="247300"/>
            </a:xfrm>
          </p:grpSpPr>
          <p:sp>
            <p:nvSpPr>
              <p:cNvPr id="20" name="Google Shape;9145;p76">
                <a:extLst>
                  <a:ext uri="{FF2B5EF4-FFF2-40B4-BE49-F238E27FC236}">
                    <a16:creationId xmlns:a16="http://schemas.microsoft.com/office/drawing/2014/main" id="{9EDD6109-B139-4C12-B2CF-0FEBA60ADEAB}"/>
                  </a:ext>
                </a:extLst>
              </p:cNvPr>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noFill/>
              <a:ln w="19050" cap="flat" cmpd="sng">
                <a:solidFill>
                  <a:schemeClr val="accent3">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9146;p76">
                <a:extLst>
                  <a:ext uri="{FF2B5EF4-FFF2-40B4-BE49-F238E27FC236}">
                    <a16:creationId xmlns:a16="http://schemas.microsoft.com/office/drawing/2014/main" id="{E9BA6B6D-9B08-4BCE-8B76-433EB45B24BB}"/>
                  </a:ext>
                </a:extLst>
              </p:cNvPr>
              <p:cNvGrpSpPr/>
              <p:nvPr/>
            </p:nvGrpSpPr>
            <p:grpSpPr>
              <a:xfrm>
                <a:off x="7287122" y="2063892"/>
                <a:ext cx="1151753" cy="73428"/>
                <a:chOff x="7287122" y="2063892"/>
                <a:chExt cx="1151753" cy="73428"/>
              </a:xfrm>
            </p:grpSpPr>
            <p:sp>
              <p:nvSpPr>
                <p:cNvPr id="22" name="Google Shape;9147;p76">
                  <a:extLst>
                    <a:ext uri="{FF2B5EF4-FFF2-40B4-BE49-F238E27FC236}">
                      <a16:creationId xmlns:a16="http://schemas.microsoft.com/office/drawing/2014/main" id="{B1E96984-CABA-4B84-932B-90F5549EE4A7}"/>
                    </a:ext>
                  </a:extLst>
                </p:cNvPr>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noFill/>
                <a:ln w="19050" cap="flat" cmpd="sng">
                  <a:solidFill>
                    <a:schemeClr val="accent3">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 name="Google Shape;9148;p76">
                  <a:extLst>
                    <a:ext uri="{FF2B5EF4-FFF2-40B4-BE49-F238E27FC236}">
                      <a16:creationId xmlns:a16="http://schemas.microsoft.com/office/drawing/2014/main" id="{B73AF2FA-3EB6-4BCD-81BC-49DC02C5CC3D}"/>
                    </a:ext>
                  </a:extLst>
                </p:cNvPr>
                <p:cNvCxnSpPr/>
                <p:nvPr/>
              </p:nvCxnSpPr>
              <p:spPr>
                <a:xfrm rot="10800000">
                  <a:off x="7818475" y="2100600"/>
                  <a:ext cx="620400" cy="0"/>
                </a:xfrm>
                <a:prstGeom prst="straightConnector1">
                  <a:avLst/>
                </a:prstGeom>
                <a:noFill/>
                <a:ln w="19050" cap="flat" cmpd="sng">
                  <a:solidFill>
                    <a:schemeClr val="accent3">
                      <a:lumMod val="75000"/>
                    </a:schemeClr>
                  </a:solidFill>
                  <a:prstDash val="solid"/>
                  <a:round/>
                  <a:headEnd type="none" w="med" len="med"/>
                  <a:tailEnd type="oval" w="med" len="med"/>
                </a:ln>
              </p:spPr>
            </p:cxnSp>
          </p:grpSp>
        </p:grpSp>
        <p:grpSp>
          <p:nvGrpSpPr>
            <p:cNvPr id="5" name="Google Shape;9149;p76">
              <a:extLst>
                <a:ext uri="{FF2B5EF4-FFF2-40B4-BE49-F238E27FC236}">
                  <a16:creationId xmlns:a16="http://schemas.microsoft.com/office/drawing/2014/main" id="{DE66B3DC-6D43-4C22-8488-56EC1FCF7F31}"/>
                </a:ext>
              </a:extLst>
            </p:cNvPr>
            <p:cNvGrpSpPr/>
            <p:nvPr/>
          </p:nvGrpSpPr>
          <p:grpSpPr>
            <a:xfrm>
              <a:off x="7287122" y="1712201"/>
              <a:ext cx="1219403" cy="246767"/>
              <a:chOff x="7287122" y="1712201"/>
              <a:chExt cx="1219403" cy="246767"/>
            </a:xfrm>
          </p:grpSpPr>
          <p:sp>
            <p:nvSpPr>
              <p:cNvPr id="16" name="Google Shape;9150;p76">
                <a:extLst>
                  <a:ext uri="{FF2B5EF4-FFF2-40B4-BE49-F238E27FC236}">
                    <a16:creationId xmlns:a16="http://schemas.microsoft.com/office/drawing/2014/main" id="{0383C72F-1E97-42AF-B6D3-8001AFD20963}"/>
                  </a:ext>
                </a:extLst>
              </p:cNvPr>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noFill/>
              <a:ln w="19050" cap="flat" cmpd="sng">
                <a:solidFill>
                  <a:schemeClr val="accent3">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9151;p76">
                <a:extLst>
                  <a:ext uri="{FF2B5EF4-FFF2-40B4-BE49-F238E27FC236}">
                    <a16:creationId xmlns:a16="http://schemas.microsoft.com/office/drawing/2014/main" id="{E5E88D1D-C65F-4A44-A498-E9E0E94227E8}"/>
                  </a:ext>
                </a:extLst>
              </p:cNvPr>
              <p:cNvGrpSpPr/>
              <p:nvPr/>
            </p:nvGrpSpPr>
            <p:grpSpPr>
              <a:xfrm>
                <a:off x="7287122" y="1842861"/>
                <a:ext cx="1005303" cy="73419"/>
                <a:chOff x="7287122" y="1842861"/>
                <a:chExt cx="1005303" cy="73419"/>
              </a:xfrm>
            </p:grpSpPr>
            <p:sp>
              <p:nvSpPr>
                <p:cNvPr id="18" name="Google Shape;9152;p76">
                  <a:extLst>
                    <a:ext uri="{FF2B5EF4-FFF2-40B4-BE49-F238E27FC236}">
                      <a16:creationId xmlns:a16="http://schemas.microsoft.com/office/drawing/2014/main" id="{ACE565A0-4EEC-402C-AAA7-87E8874E16BD}"/>
                    </a:ext>
                  </a:extLst>
                </p:cNvPr>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noFill/>
                <a:ln w="19050" cap="flat" cmpd="sng">
                  <a:solidFill>
                    <a:schemeClr val="accent3">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Google Shape;9153;p76">
                  <a:extLst>
                    <a:ext uri="{FF2B5EF4-FFF2-40B4-BE49-F238E27FC236}">
                      <a16:creationId xmlns:a16="http://schemas.microsoft.com/office/drawing/2014/main" id="{7CD747CC-B71F-403E-9D8C-DF00F898743D}"/>
                    </a:ext>
                  </a:extLst>
                </p:cNvPr>
                <p:cNvCxnSpPr/>
                <p:nvPr/>
              </p:nvCxnSpPr>
              <p:spPr>
                <a:xfrm rot="10800000">
                  <a:off x="7818425" y="1879575"/>
                  <a:ext cx="474000" cy="0"/>
                </a:xfrm>
                <a:prstGeom prst="straightConnector1">
                  <a:avLst/>
                </a:prstGeom>
                <a:noFill/>
                <a:ln w="19050" cap="flat" cmpd="sng">
                  <a:solidFill>
                    <a:schemeClr val="accent3">
                      <a:lumMod val="75000"/>
                    </a:schemeClr>
                  </a:solidFill>
                  <a:prstDash val="solid"/>
                  <a:round/>
                  <a:headEnd type="none" w="med" len="med"/>
                  <a:tailEnd type="oval" w="med" len="med"/>
                </a:ln>
              </p:spPr>
            </p:cxnSp>
          </p:grpSp>
        </p:grpSp>
        <p:grpSp>
          <p:nvGrpSpPr>
            <p:cNvPr id="6" name="Google Shape;9154;p76">
              <a:extLst>
                <a:ext uri="{FF2B5EF4-FFF2-40B4-BE49-F238E27FC236}">
                  <a16:creationId xmlns:a16="http://schemas.microsoft.com/office/drawing/2014/main" id="{EB82DE02-357A-4188-9278-FD4C39598F38}"/>
                </a:ext>
              </a:extLst>
            </p:cNvPr>
            <p:cNvGrpSpPr/>
            <p:nvPr/>
          </p:nvGrpSpPr>
          <p:grpSpPr>
            <a:xfrm>
              <a:off x="7287122" y="1447520"/>
              <a:ext cx="1219403" cy="286667"/>
              <a:chOff x="7287122" y="1447520"/>
              <a:chExt cx="1219403" cy="286667"/>
            </a:xfrm>
          </p:grpSpPr>
          <p:sp>
            <p:nvSpPr>
              <p:cNvPr id="12" name="Google Shape;9155;p76">
                <a:extLst>
                  <a:ext uri="{FF2B5EF4-FFF2-40B4-BE49-F238E27FC236}">
                    <a16:creationId xmlns:a16="http://schemas.microsoft.com/office/drawing/2014/main" id="{6B6AFAEB-4C5E-419C-9648-2AC03BD56CB9}"/>
                  </a:ext>
                </a:extLst>
              </p:cNvPr>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noFill/>
              <a:ln w="19050" cap="flat" cmpd="sng">
                <a:solidFill>
                  <a:schemeClr val="accent3">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9156;p76">
                <a:extLst>
                  <a:ext uri="{FF2B5EF4-FFF2-40B4-BE49-F238E27FC236}">
                    <a16:creationId xmlns:a16="http://schemas.microsoft.com/office/drawing/2014/main" id="{628A4384-854F-4056-8F37-3C3F7F9E6895}"/>
                  </a:ext>
                </a:extLst>
              </p:cNvPr>
              <p:cNvGrpSpPr/>
              <p:nvPr/>
            </p:nvGrpSpPr>
            <p:grpSpPr>
              <a:xfrm>
                <a:off x="7287122" y="1581977"/>
                <a:ext cx="852803" cy="73428"/>
                <a:chOff x="7287122" y="1581977"/>
                <a:chExt cx="852803" cy="73428"/>
              </a:xfrm>
            </p:grpSpPr>
            <p:sp>
              <p:nvSpPr>
                <p:cNvPr id="14" name="Google Shape;9157;p76">
                  <a:extLst>
                    <a:ext uri="{FF2B5EF4-FFF2-40B4-BE49-F238E27FC236}">
                      <a16:creationId xmlns:a16="http://schemas.microsoft.com/office/drawing/2014/main" id="{5142C1B3-2970-45D8-8224-250EFF227451}"/>
                    </a:ext>
                  </a:extLst>
                </p:cNvPr>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noFill/>
                <a:ln w="19050" cap="flat" cmpd="sng">
                  <a:solidFill>
                    <a:schemeClr val="accent3">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9158;p76">
                  <a:extLst>
                    <a:ext uri="{FF2B5EF4-FFF2-40B4-BE49-F238E27FC236}">
                      <a16:creationId xmlns:a16="http://schemas.microsoft.com/office/drawing/2014/main" id="{BDDA80EF-3769-4159-B2AF-BFE6AE814663}"/>
                    </a:ext>
                  </a:extLst>
                </p:cNvPr>
                <p:cNvCxnSpPr/>
                <p:nvPr/>
              </p:nvCxnSpPr>
              <p:spPr>
                <a:xfrm rot="10800000">
                  <a:off x="7818325" y="1618700"/>
                  <a:ext cx="321600" cy="0"/>
                </a:xfrm>
                <a:prstGeom prst="straightConnector1">
                  <a:avLst/>
                </a:prstGeom>
                <a:noFill/>
                <a:ln w="19050" cap="flat" cmpd="sng">
                  <a:solidFill>
                    <a:schemeClr val="accent3">
                      <a:lumMod val="75000"/>
                    </a:schemeClr>
                  </a:solidFill>
                  <a:prstDash val="solid"/>
                  <a:round/>
                  <a:headEnd type="none" w="med" len="med"/>
                  <a:tailEnd type="oval" w="med" len="med"/>
                </a:ln>
              </p:spPr>
            </p:cxnSp>
          </p:grpSp>
        </p:grpSp>
        <p:grpSp>
          <p:nvGrpSpPr>
            <p:cNvPr id="7" name="Google Shape;9159;p76">
              <a:extLst>
                <a:ext uri="{FF2B5EF4-FFF2-40B4-BE49-F238E27FC236}">
                  <a16:creationId xmlns:a16="http://schemas.microsoft.com/office/drawing/2014/main" id="{95208172-6CDB-4A13-8535-5415AAFA6EB3}"/>
                </a:ext>
              </a:extLst>
            </p:cNvPr>
            <p:cNvGrpSpPr/>
            <p:nvPr/>
          </p:nvGrpSpPr>
          <p:grpSpPr>
            <a:xfrm>
              <a:off x="7287122" y="1165658"/>
              <a:ext cx="1219403" cy="344253"/>
              <a:chOff x="7287122" y="1165658"/>
              <a:chExt cx="1219403" cy="344253"/>
            </a:xfrm>
          </p:grpSpPr>
          <p:sp>
            <p:nvSpPr>
              <p:cNvPr id="8" name="Google Shape;9160;p76">
                <a:extLst>
                  <a:ext uri="{FF2B5EF4-FFF2-40B4-BE49-F238E27FC236}">
                    <a16:creationId xmlns:a16="http://schemas.microsoft.com/office/drawing/2014/main" id="{85D0462F-8116-4AD4-A4D8-0716D0080A83}"/>
                  </a:ext>
                </a:extLst>
              </p:cNvPr>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noFill/>
              <a:ln w="19050" cap="flat" cmpd="sng">
                <a:solidFill>
                  <a:schemeClr val="accent3">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9161;p76">
                <a:extLst>
                  <a:ext uri="{FF2B5EF4-FFF2-40B4-BE49-F238E27FC236}">
                    <a16:creationId xmlns:a16="http://schemas.microsoft.com/office/drawing/2014/main" id="{3EF25574-DB93-44C6-8DD6-7C560B10D229}"/>
                  </a:ext>
                </a:extLst>
              </p:cNvPr>
              <p:cNvGrpSpPr/>
              <p:nvPr/>
            </p:nvGrpSpPr>
            <p:grpSpPr>
              <a:xfrm>
                <a:off x="7287122" y="1341025"/>
                <a:ext cx="695703" cy="73419"/>
                <a:chOff x="7287122" y="1341025"/>
                <a:chExt cx="695703" cy="73419"/>
              </a:xfrm>
            </p:grpSpPr>
            <p:sp>
              <p:nvSpPr>
                <p:cNvPr id="10" name="Google Shape;9162;p76">
                  <a:extLst>
                    <a:ext uri="{FF2B5EF4-FFF2-40B4-BE49-F238E27FC236}">
                      <a16:creationId xmlns:a16="http://schemas.microsoft.com/office/drawing/2014/main" id="{63449DB2-84BE-4155-9F08-07C5251B8D76}"/>
                    </a:ext>
                  </a:extLst>
                </p:cNvPr>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noFill/>
                <a:ln w="19050" cap="flat" cmpd="sng">
                  <a:solidFill>
                    <a:schemeClr val="accent3">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9163;p76">
                  <a:extLst>
                    <a:ext uri="{FF2B5EF4-FFF2-40B4-BE49-F238E27FC236}">
                      <a16:creationId xmlns:a16="http://schemas.microsoft.com/office/drawing/2014/main" id="{20B13594-88C0-4C2D-9A36-BF0E5C6F13BA}"/>
                    </a:ext>
                  </a:extLst>
                </p:cNvPr>
                <p:cNvCxnSpPr/>
                <p:nvPr/>
              </p:nvCxnSpPr>
              <p:spPr>
                <a:xfrm rot="10800000">
                  <a:off x="7818425" y="1377750"/>
                  <a:ext cx="164400" cy="0"/>
                </a:xfrm>
                <a:prstGeom prst="straightConnector1">
                  <a:avLst/>
                </a:prstGeom>
                <a:noFill/>
                <a:ln w="19050" cap="flat" cmpd="sng">
                  <a:solidFill>
                    <a:schemeClr val="accent3">
                      <a:lumMod val="75000"/>
                    </a:schemeClr>
                  </a:solidFill>
                  <a:prstDash val="solid"/>
                  <a:round/>
                  <a:headEnd type="none" w="med" len="med"/>
                  <a:tailEnd type="oval" w="med" len="med"/>
                </a:ln>
              </p:spPr>
            </p:cxnSp>
          </p:grpSp>
        </p:grpSp>
      </p:grpSp>
      <p:sp>
        <p:nvSpPr>
          <p:cNvPr id="25" name="TextBox 24">
            <a:extLst>
              <a:ext uri="{FF2B5EF4-FFF2-40B4-BE49-F238E27FC236}">
                <a16:creationId xmlns:a16="http://schemas.microsoft.com/office/drawing/2014/main" id="{4B516056-1AAC-4768-B46C-E3E11DAFB02E}"/>
              </a:ext>
            </a:extLst>
          </p:cNvPr>
          <p:cNvSpPr txBox="1"/>
          <p:nvPr/>
        </p:nvSpPr>
        <p:spPr>
          <a:xfrm>
            <a:off x="334661" y="1859091"/>
            <a:ext cx="4100966" cy="307777"/>
          </a:xfrm>
          <a:prstGeom prst="rect">
            <a:avLst/>
          </a:prstGeom>
          <a:noFill/>
        </p:spPr>
        <p:txBody>
          <a:bodyPr wrap="square">
            <a:spAutoFit/>
          </a:bodyPr>
          <a:lstStyle/>
          <a:p>
            <a:r>
              <a:rPr lang="vi-VN"/>
              <a:t>Hiểu được những kiến thức cơ bản của K-Means</a:t>
            </a:r>
            <a:endParaRPr lang="en-GB"/>
          </a:p>
        </p:txBody>
      </p:sp>
      <p:sp>
        <p:nvSpPr>
          <p:cNvPr id="29" name="TextBox 28">
            <a:extLst>
              <a:ext uri="{FF2B5EF4-FFF2-40B4-BE49-F238E27FC236}">
                <a16:creationId xmlns:a16="http://schemas.microsoft.com/office/drawing/2014/main" id="{EC98AFAF-AC7E-4F92-A2CE-EAE576FD69A7}"/>
              </a:ext>
            </a:extLst>
          </p:cNvPr>
          <p:cNvSpPr txBox="1"/>
          <p:nvPr/>
        </p:nvSpPr>
        <p:spPr>
          <a:xfrm>
            <a:off x="327899" y="2800282"/>
            <a:ext cx="4582632" cy="307777"/>
          </a:xfrm>
          <a:prstGeom prst="rect">
            <a:avLst/>
          </a:prstGeom>
          <a:noFill/>
        </p:spPr>
        <p:txBody>
          <a:bodyPr wrap="square">
            <a:spAutoFit/>
          </a:bodyPr>
          <a:lstStyle/>
          <a:p>
            <a:r>
              <a:rPr lang="vi-VN"/>
              <a:t>Nắm được cách thức vận hành của thuật toán K-Means</a:t>
            </a:r>
            <a:endParaRPr lang="en-GB"/>
          </a:p>
        </p:txBody>
      </p:sp>
      <p:sp>
        <p:nvSpPr>
          <p:cNvPr id="31" name="TextBox 30">
            <a:extLst>
              <a:ext uri="{FF2B5EF4-FFF2-40B4-BE49-F238E27FC236}">
                <a16:creationId xmlns:a16="http://schemas.microsoft.com/office/drawing/2014/main" id="{32A5FDE7-14AB-44E0-A366-162F085F9C3A}"/>
              </a:ext>
            </a:extLst>
          </p:cNvPr>
          <p:cNvSpPr txBox="1"/>
          <p:nvPr/>
        </p:nvSpPr>
        <p:spPr>
          <a:xfrm>
            <a:off x="333215" y="3421085"/>
            <a:ext cx="4572000" cy="523220"/>
          </a:xfrm>
          <a:prstGeom prst="rect">
            <a:avLst/>
          </a:prstGeom>
          <a:noFill/>
        </p:spPr>
        <p:txBody>
          <a:bodyPr wrap="square">
            <a:spAutoFit/>
          </a:bodyPr>
          <a:lstStyle/>
          <a:p>
            <a:r>
              <a:rPr lang="vi-VN"/>
              <a:t>Thấy được tầm quan trọng của thuật toán K-Means trong các bài toán thực tế</a:t>
            </a:r>
            <a:endParaRPr lang="en-GB"/>
          </a:p>
        </p:txBody>
      </p:sp>
      <p:sp>
        <p:nvSpPr>
          <p:cNvPr id="32" name="TextBox 31">
            <a:extLst>
              <a:ext uri="{FF2B5EF4-FFF2-40B4-BE49-F238E27FC236}">
                <a16:creationId xmlns:a16="http://schemas.microsoft.com/office/drawing/2014/main" id="{C5F0D82B-A818-49DA-BC5F-B5631CA90C89}"/>
              </a:ext>
            </a:extLst>
          </p:cNvPr>
          <p:cNvSpPr txBox="1"/>
          <p:nvPr/>
        </p:nvSpPr>
        <p:spPr>
          <a:xfrm>
            <a:off x="8339471" y="4520522"/>
            <a:ext cx="606055" cy="369332"/>
          </a:xfrm>
          <a:prstGeom prst="rect">
            <a:avLst/>
          </a:prstGeom>
          <a:noFill/>
        </p:spPr>
        <p:txBody>
          <a:bodyPr wrap="square">
            <a:spAutoFit/>
          </a:bodyPr>
          <a:lstStyle/>
          <a:p>
            <a:pPr marL="0" lvl="0" indent="0" algn="ctr" rtl="0">
              <a:spcBef>
                <a:spcPts val="0"/>
              </a:spcBef>
              <a:spcAft>
                <a:spcPts val="0"/>
              </a:spcAft>
              <a:buNone/>
            </a:pPr>
            <a:r>
              <a:rPr lang="en" sz="1800" b="1">
                <a:solidFill>
                  <a:srgbClr val="6AA84F"/>
                </a:solidFill>
                <a:latin typeface="Tahoma" panose="020B0604030504040204" pitchFamily="34" charset="0"/>
                <a:ea typeface="Tahoma" panose="020B0604030504040204" pitchFamily="34" charset="0"/>
                <a:cs typeface="Tahoma" panose="020B0604030504040204" pitchFamily="34" charset="0"/>
              </a:rPr>
              <a:t>27</a:t>
            </a:r>
          </a:p>
        </p:txBody>
      </p:sp>
    </p:spTree>
    <p:extLst>
      <p:ext uri="{BB962C8B-B14F-4D97-AF65-F5344CB8AC3E}">
        <p14:creationId xmlns:p14="http://schemas.microsoft.com/office/powerpoint/2010/main" val="213153289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1+#ppt_w/2"/>
                                          </p:val>
                                        </p:tav>
                                        <p:tav tm="100000">
                                          <p:val>
                                            <p:strVal val="#ppt_x"/>
                                          </p:val>
                                        </p:tav>
                                      </p:tavLst>
                                    </p:anim>
                                    <p:anim calcmode="lin" valueType="num">
                                      <p:cBhvr additive="base">
                                        <p:cTn id="14" dur="500" fill="hold"/>
                                        <p:tgtEl>
                                          <p:spTgt spid="29"/>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3"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1+#ppt_w/2"/>
                                          </p:val>
                                        </p:tav>
                                        <p:tav tm="100000">
                                          <p:val>
                                            <p:strVal val="#ppt_x"/>
                                          </p:val>
                                        </p:tav>
                                      </p:tavLst>
                                    </p:anim>
                                    <p:anim calcmode="lin" valueType="num">
                                      <p:cBhvr additive="base">
                                        <p:cTn id="20"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9" grpId="0"/>
      <p:bldP spid="3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90501-D7F2-4011-A589-DF2D4AA20085}"/>
              </a:ext>
            </a:extLst>
          </p:cNvPr>
          <p:cNvSpPr>
            <a:spLocks noGrp="1"/>
          </p:cNvSpPr>
          <p:nvPr>
            <p:ph type="title"/>
          </p:nvPr>
        </p:nvSpPr>
        <p:spPr>
          <a:xfrm>
            <a:off x="726224" y="438312"/>
            <a:ext cx="6362147" cy="572700"/>
          </a:xfrm>
        </p:spPr>
        <p:txBody>
          <a:bodyPr/>
          <a:lstStyle/>
          <a:p>
            <a:r>
              <a:rPr lang="en-US"/>
              <a:t>Khó Khăn</a:t>
            </a:r>
            <a:endParaRPr lang="en-GB"/>
          </a:p>
        </p:txBody>
      </p:sp>
      <p:grpSp>
        <p:nvGrpSpPr>
          <p:cNvPr id="3" name="Google Shape;7977;p73">
            <a:extLst>
              <a:ext uri="{FF2B5EF4-FFF2-40B4-BE49-F238E27FC236}">
                <a16:creationId xmlns:a16="http://schemas.microsoft.com/office/drawing/2014/main" id="{DAF3B9EB-F24F-4C5E-BC4D-92AF4AA905B8}"/>
              </a:ext>
            </a:extLst>
          </p:cNvPr>
          <p:cNvGrpSpPr/>
          <p:nvPr/>
        </p:nvGrpSpPr>
        <p:grpSpPr>
          <a:xfrm>
            <a:off x="1268820" y="2024258"/>
            <a:ext cx="6272621" cy="1256329"/>
            <a:chOff x="1808063" y="4294338"/>
            <a:chExt cx="3370782" cy="721817"/>
          </a:xfrm>
        </p:grpSpPr>
        <p:sp>
          <p:nvSpPr>
            <p:cNvPr id="4" name="Google Shape;7978;p73">
              <a:extLst>
                <a:ext uri="{FF2B5EF4-FFF2-40B4-BE49-F238E27FC236}">
                  <a16:creationId xmlns:a16="http://schemas.microsoft.com/office/drawing/2014/main" id="{F702F412-B950-46D0-9E90-AC2A15D405D8}"/>
                </a:ext>
              </a:extLst>
            </p:cNvPr>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19050" cap="flat" cmpd="sng">
              <a:solidFill>
                <a:schemeClr val="accent3">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979;p73">
              <a:extLst>
                <a:ext uri="{FF2B5EF4-FFF2-40B4-BE49-F238E27FC236}">
                  <a16:creationId xmlns:a16="http://schemas.microsoft.com/office/drawing/2014/main" id="{120F7C9E-5B2F-4BB9-959B-8C0A60763B42}"/>
                </a:ext>
              </a:extLst>
            </p:cNvPr>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noFill/>
            <a:ln w="19050" cap="flat" cmpd="sng">
              <a:solidFill>
                <a:schemeClr val="accent3">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980;p73">
              <a:extLst>
                <a:ext uri="{FF2B5EF4-FFF2-40B4-BE49-F238E27FC236}">
                  <a16:creationId xmlns:a16="http://schemas.microsoft.com/office/drawing/2014/main" id="{2F7EF557-C705-4570-82CA-142D1111E6D3}"/>
                </a:ext>
              </a:extLst>
            </p:cNvPr>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noFill/>
            <a:ln w="19050" cap="flat" cmpd="sng">
              <a:solidFill>
                <a:schemeClr val="accent3">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981;p73">
              <a:extLst>
                <a:ext uri="{FF2B5EF4-FFF2-40B4-BE49-F238E27FC236}">
                  <a16:creationId xmlns:a16="http://schemas.microsoft.com/office/drawing/2014/main" id="{D7DE00F1-DB78-4D53-ACF7-135DAB82AB05}"/>
                </a:ext>
              </a:extLst>
            </p:cNvPr>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noFill/>
            <a:ln w="19050" cap="flat" cmpd="sng">
              <a:solidFill>
                <a:schemeClr val="accent3">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982;p73">
              <a:extLst>
                <a:ext uri="{FF2B5EF4-FFF2-40B4-BE49-F238E27FC236}">
                  <a16:creationId xmlns:a16="http://schemas.microsoft.com/office/drawing/2014/main" id="{DF1C35D8-E58A-487D-BF9F-6434A8D3873A}"/>
                </a:ext>
              </a:extLst>
            </p:cNvPr>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noFill/>
            <a:ln w="19050" cap="flat" cmpd="sng">
              <a:solidFill>
                <a:schemeClr val="accent3">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983;p73">
              <a:extLst>
                <a:ext uri="{FF2B5EF4-FFF2-40B4-BE49-F238E27FC236}">
                  <a16:creationId xmlns:a16="http://schemas.microsoft.com/office/drawing/2014/main" id="{0969BF28-AA3E-4BB9-87CE-9AB9C359B8CB}"/>
                </a:ext>
              </a:extLst>
            </p:cNvPr>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noFill/>
            <a:ln w="19050" cap="flat" cmpd="sng">
              <a:solidFill>
                <a:schemeClr val="accent3">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984;p73">
              <a:extLst>
                <a:ext uri="{FF2B5EF4-FFF2-40B4-BE49-F238E27FC236}">
                  <a16:creationId xmlns:a16="http://schemas.microsoft.com/office/drawing/2014/main" id="{BF034B62-0AAA-4296-A62E-ED9AD13E8138}"/>
                </a:ext>
              </a:extLst>
            </p:cNvPr>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19050" cap="flat" cmpd="sng">
              <a:solidFill>
                <a:schemeClr val="accent3">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985;p73">
              <a:extLst>
                <a:ext uri="{FF2B5EF4-FFF2-40B4-BE49-F238E27FC236}">
                  <a16:creationId xmlns:a16="http://schemas.microsoft.com/office/drawing/2014/main" id="{78966B4A-413C-4D06-8987-92AD58C7CCDC}"/>
                </a:ext>
              </a:extLst>
            </p:cNvPr>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19050" cap="flat" cmpd="sng">
              <a:solidFill>
                <a:schemeClr val="accent3">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986;p73">
              <a:extLst>
                <a:ext uri="{FF2B5EF4-FFF2-40B4-BE49-F238E27FC236}">
                  <a16:creationId xmlns:a16="http://schemas.microsoft.com/office/drawing/2014/main" id="{024E0449-96C3-48C6-A8B5-9195F79D165A}"/>
                </a:ext>
              </a:extLst>
            </p:cNvPr>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19050" cap="flat" cmpd="sng">
              <a:solidFill>
                <a:schemeClr val="accent3">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987;p73">
              <a:extLst>
                <a:ext uri="{FF2B5EF4-FFF2-40B4-BE49-F238E27FC236}">
                  <a16:creationId xmlns:a16="http://schemas.microsoft.com/office/drawing/2014/main" id="{283A1957-24BC-454A-91E3-FEC56C9E5BE2}"/>
                </a:ext>
              </a:extLst>
            </p:cNvPr>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19050" cap="flat" cmpd="sng">
              <a:solidFill>
                <a:schemeClr val="accent3">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TextBox 13">
            <a:extLst>
              <a:ext uri="{FF2B5EF4-FFF2-40B4-BE49-F238E27FC236}">
                <a16:creationId xmlns:a16="http://schemas.microsoft.com/office/drawing/2014/main" id="{E611D685-1195-42FC-B8CF-E181B5ECB77D}"/>
              </a:ext>
            </a:extLst>
          </p:cNvPr>
          <p:cNvSpPr txBox="1"/>
          <p:nvPr/>
        </p:nvSpPr>
        <p:spPr>
          <a:xfrm>
            <a:off x="1677119" y="2475318"/>
            <a:ext cx="531991" cy="461665"/>
          </a:xfrm>
          <a:prstGeom prst="rect">
            <a:avLst/>
          </a:prstGeom>
          <a:noFill/>
        </p:spPr>
        <p:txBody>
          <a:bodyPr wrap="square" rtlCol="0">
            <a:spAutoFit/>
          </a:bodyPr>
          <a:lstStyle/>
          <a:p>
            <a:r>
              <a:rPr lang="en-US" sz="240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rPr>
              <a:t>01</a:t>
            </a:r>
            <a:endParaRPr lang="en-GB" sz="240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69ED2455-9E0B-4701-AA27-D9A19CE9F28E}"/>
              </a:ext>
            </a:extLst>
          </p:cNvPr>
          <p:cNvSpPr txBox="1"/>
          <p:nvPr/>
        </p:nvSpPr>
        <p:spPr>
          <a:xfrm>
            <a:off x="2922170" y="2338302"/>
            <a:ext cx="531991" cy="461665"/>
          </a:xfrm>
          <a:prstGeom prst="rect">
            <a:avLst/>
          </a:prstGeom>
          <a:noFill/>
        </p:spPr>
        <p:txBody>
          <a:bodyPr wrap="square" rtlCol="0">
            <a:spAutoFit/>
          </a:bodyPr>
          <a:lstStyle/>
          <a:p>
            <a:r>
              <a:rPr lang="en-US" sz="240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rPr>
              <a:t>02</a:t>
            </a:r>
            <a:endParaRPr lang="en-GB" sz="240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6" name="TextBox 15">
            <a:extLst>
              <a:ext uri="{FF2B5EF4-FFF2-40B4-BE49-F238E27FC236}">
                <a16:creationId xmlns:a16="http://schemas.microsoft.com/office/drawing/2014/main" id="{E8EED699-5654-49A0-B4E6-891644D0B125}"/>
              </a:ext>
            </a:extLst>
          </p:cNvPr>
          <p:cNvSpPr txBox="1"/>
          <p:nvPr/>
        </p:nvSpPr>
        <p:spPr>
          <a:xfrm>
            <a:off x="4164498" y="2446451"/>
            <a:ext cx="531991" cy="461665"/>
          </a:xfrm>
          <a:prstGeom prst="rect">
            <a:avLst/>
          </a:prstGeom>
          <a:noFill/>
        </p:spPr>
        <p:txBody>
          <a:bodyPr wrap="square" rtlCol="0">
            <a:spAutoFit/>
          </a:bodyPr>
          <a:lstStyle/>
          <a:p>
            <a:r>
              <a:rPr lang="en-US" sz="240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rPr>
              <a:t>03</a:t>
            </a:r>
            <a:endParaRPr lang="en-GB" sz="240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7" name="TextBox 16">
            <a:extLst>
              <a:ext uri="{FF2B5EF4-FFF2-40B4-BE49-F238E27FC236}">
                <a16:creationId xmlns:a16="http://schemas.microsoft.com/office/drawing/2014/main" id="{667C99A1-513A-4DB1-8551-FB09D858371E}"/>
              </a:ext>
            </a:extLst>
          </p:cNvPr>
          <p:cNvSpPr txBox="1"/>
          <p:nvPr/>
        </p:nvSpPr>
        <p:spPr>
          <a:xfrm>
            <a:off x="5373066" y="2344144"/>
            <a:ext cx="531991" cy="461665"/>
          </a:xfrm>
          <a:prstGeom prst="rect">
            <a:avLst/>
          </a:prstGeom>
          <a:noFill/>
        </p:spPr>
        <p:txBody>
          <a:bodyPr wrap="square" rtlCol="0">
            <a:spAutoFit/>
          </a:bodyPr>
          <a:lstStyle/>
          <a:p>
            <a:r>
              <a:rPr lang="en-US" sz="240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rPr>
              <a:t>04</a:t>
            </a:r>
            <a:endParaRPr lang="en-GB" sz="240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8" name="TextBox 17">
            <a:extLst>
              <a:ext uri="{FF2B5EF4-FFF2-40B4-BE49-F238E27FC236}">
                <a16:creationId xmlns:a16="http://schemas.microsoft.com/office/drawing/2014/main" id="{B2142616-497E-4CBE-98FA-A1A82A71D735}"/>
              </a:ext>
            </a:extLst>
          </p:cNvPr>
          <p:cNvSpPr txBox="1"/>
          <p:nvPr/>
        </p:nvSpPr>
        <p:spPr>
          <a:xfrm>
            <a:off x="6615065" y="2462544"/>
            <a:ext cx="531991" cy="461665"/>
          </a:xfrm>
          <a:prstGeom prst="rect">
            <a:avLst/>
          </a:prstGeom>
          <a:noFill/>
        </p:spPr>
        <p:txBody>
          <a:bodyPr wrap="square" rtlCol="0">
            <a:spAutoFit/>
          </a:bodyPr>
          <a:lstStyle/>
          <a:p>
            <a:r>
              <a:rPr lang="en-US" sz="240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rPr>
              <a:t>05</a:t>
            </a:r>
            <a:endParaRPr lang="en-GB" sz="240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0" name="TextBox 19">
            <a:extLst>
              <a:ext uri="{FF2B5EF4-FFF2-40B4-BE49-F238E27FC236}">
                <a16:creationId xmlns:a16="http://schemas.microsoft.com/office/drawing/2014/main" id="{AB8DB732-B99D-4909-826F-7666A14F1413}"/>
              </a:ext>
            </a:extLst>
          </p:cNvPr>
          <p:cNvSpPr txBox="1"/>
          <p:nvPr/>
        </p:nvSpPr>
        <p:spPr>
          <a:xfrm>
            <a:off x="1139012" y="3448136"/>
            <a:ext cx="1604025" cy="738664"/>
          </a:xfrm>
          <a:prstGeom prst="rect">
            <a:avLst/>
          </a:prstGeom>
          <a:noFill/>
        </p:spPr>
        <p:txBody>
          <a:bodyPr wrap="square">
            <a:spAutoFit/>
          </a:bodyPr>
          <a:lstStyle/>
          <a:p>
            <a:r>
              <a:rPr lang="en-GB"/>
              <a:t>Khó tiếp cận ban đầu với ngôn ngữ lập trình Python</a:t>
            </a:r>
          </a:p>
        </p:txBody>
      </p:sp>
      <p:sp>
        <p:nvSpPr>
          <p:cNvPr id="22" name="TextBox 21">
            <a:extLst>
              <a:ext uri="{FF2B5EF4-FFF2-40B4-BE49-F238E27FC236}">
                <a16:creationId xmlns:a16="http://schemas.microsoft.com/office/drawing/2014/main" id="{77F94E02-A1A4-4177-A271-2F21AEA6ADA6}"/>
              </a:ext>
            </a:extLst>
          </p:cNvPr>
          <p:cNvSpPr txBox="1"/>
          <p:nvPr/>
        </p:nvSpPr>
        <p:spPr>
          <a:xfrm>
            <a:off x="2281266" y="1035664"/>
            <a:ext cx="2063906" cy="954107"/>
          </a:xfrm>
          <a:prstGeom prst="rect">
            <a:avLst/>
          </a:prstGeom>
          <a:noFill/>
        </p:spPr>
        <p:txBody>
          <a:bodyPr wrap="square">
            <a:spAutoFit/>
          </a:bodyPr>
          <a:lstStyle/>
          <a:p>
            <a:r>
              <a:rPr lang="en-GB"/>
              <a:t>Mất nhiều thời gian trong việc hiểu cách thức hoạt động cúa các công thức toán học</a:t>
            </a:r>
          </a:p>
        </p:txBody>
      </p:sp>
      <p:sp>
        <p:nvSpPr>
          <p:cNvPr id="24" name="TextBox 23">
            <a:extLst>
              <a:ext uri="{FF2B5EF4-FFF2-40B4-BE49-F238E27FC236}">
                <a16:creationId xmlns:a16="http://schemas.microsoft.com/office/drawing/2014/main" id="{8B20F794-193A-4FFC-9F94-638D88E97D07}"/>
              </a:ext>
            </a:extLst>
          </p:cNvPr>
          <p:cNvSpPr txBox="1"/>
          <p:nvPr/>
        </p:nvSpPr>
        <p:spPr>
          <a:xfrm>
            <a:off x="3618736" y="3448136"/>
            <a:ext cx="1623514" cy="738664"/>
          </a:xfrm>
          <a:prstGeom prst="rect">
            <a:avLst/>
          </a:prstGeom>
          <a:noFill/>
        </p:spPr>
        <p:txBody>
          <a:bodyPr wrap="square">
            <a:spAutoFit/>
          </a:bodyPr>
          <a:lstStyle/>
          <a:p>
            <a:r>
              <a:rPr lang="en-GB"/>
              <a:t>Khó khăn trong việc sử dụng Jupyter Notebook</a:t>
            </a:r>
          </a:p>
        </p:txBody>
      </p:sp>
      <p:sp>
        <p:nvSpPr>
          <p:cNvPr id="28" name="TextBox 27">
            <a:extLst>
              <a:ext uri="{FF2B5EF4-FFF2-40B4-BE49-F238E27FC236}">
                <a16:creationId xmlns:a16="http://schemas.microsoft.com/office/drawing/2014/main" id="{C483C925-5817-47D8-9EDE-7471E1F1B977}"/>
              </a:ext>
            </a:extLst>
          </p:cNvPr>
          <p:cNvSpPr txBox="1"/>
          <p:nvPr/>
        </p:nvSpPr>
        <p:spPr>
          <a:xfrm>
            <a:off x="4798830" y="1041088"/>
            <a:ext cx="1878498" cy="738664"/>
          </a:xfrm>
          <a:prstGeom prst="rect">
            <a:avLst/>
          </a:prstGeom>
          <a:noFill/>
        </p:spPr>
        <p:txBody>
          <a:bodyPr wrap="square">
            <a:spAutoFit/>
          </a:bodyPr>
          <a:lstStyle/>
          <a:p>
            <a:r>
              <a:rPr lang="en-GB"/>
              <a:t>Khó khăn trong việc tiếp cận và thực hiện các ví dụ nâng cao</a:t>
            </a:r>
          </a:p>
        </p:txBody>
      </p:sp>
      <p:sp>
        <p:nvSpPr>
          <p:cNvPr id="32" name="TextBox 31">
            <a:extLst>
              <a:ext uri="{FF2B5EF4-FFF2-40B4-BE49-F238E27FC236}">
                <a16:creationId xmlns:a16="http://schemas.microsoft.com/office/drawing/2014/main" id="{5F2596B4-C68E-4189-8CBB-FDB0A994CA0A}"/>
              </a:ext>
            </a:extLst>
          </p:cNvPr>
          <p:cNvSpPr txBox="1"/>
          <p:nvPr/>
        </p:nvSpPr>
        <p:spPr>
          <a:xfrm>
            <a:off x="6117949" y="3448136"/>
            <a:ext cx="1707553" cy="307777"/>
          </a:xfrm>
          <a:prstGeom prst="rect">
            <a:avLst/>
          </a:prstGeom>
          <a:noFill/>
        </p:spPr>
        <p:txBody>
          <a:bodyPr wrap="square">
            <a:spAutoFit/>
          </a:bodyPr>
          <a:lstStyle/>
          <a:p>
            <a:r>
              <a:rPr lang="vi-VN"/>
              <a:t>Thời gian hạn chế</a:t>
            </a:r>
            <a:endParaRPr lang="en-GB"/>
          </a:p>
        </p:txBody>
      </p:sp>
      <p:sp>
        <p:nvSpPr>
          <p:cNvPr id="33" name="TextBox 32">
            <a:extLst>
              <a:ext uri="{FF2B5EF4-FFF2-40B4-BE49-F238E27FC236}">
                <a16:creationId xmlns:a16="http://schemas.microsoft.com/office/drawing/2014/main" id="{8606C18E-AB21-4931-BE06-F943DA617BA4}"/>
              </a:ext>
            </a:extLst>
          </p:cNvPr>
          <p:cNvSpPr txBox="1"/>
          <p:nvPr/>
        </p:nvSpPr>
        <p:spPr>
          <a:xfrm>
            <a:off x="8339471" y="4520522"/>
            <a:ext cx="606055" cy="369332"/>
          </a:xfrm>
          <a:prstGeom prst="rect">
            <a:avLst/>
          </a:prstGeom>
          <a:noFill/>
        </p:spPr>
        <p:txBody>
          <a:bodyPr wrap="square">
            <a:spAutoFit/>
          </a:bodyPr>
          <a:lstStyle/>
          <a:p>
            <a:pPr marL="0" lvl="0" indent="0" algn="ctr" rtl="0">
              <a:spcBef>
                <a:spcPts val="0"/>
              </a:spcBef>
              <a:spcAft>
                <a:spcPts val="0"/>
              </a:spcAft>
              <a:buNone/>
            </a:pPr>
            <a:r>
              <a:rPr lang="en" sz="1800" b="1">
                <a:solidFill>
                  <a:srgbClr val="6AA84F"/>
                </a:solidFill>
                <a:latin typeface="Tahoma" panose="020B0604030504040204" pitchFamily="34" charset="0"/>
                <a:ea typeface="Tahoma" panose="020B0604030504040204" pitchFamily="34" charset="0"/>
                <a:cs typeface="Tahoma" panose="020B0604030504040204" pitchFamily="34" charset="0"/>
              </a:rPr>
              <a:t>28</a:t>
            </a:r>
          </a:p>
        </p:txBody>
      </p:sp>
    </p:spTree>
    <p:extLst>
      <p:ext uri="{BB962C8B-B14F-4D97-AF65-F5344CB8AC3E}">
        <p14:creationId xmlns:p14="http://schemas.microsoft.com/office/powerpoint/2010/main" val="17737487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barn(inVertical)">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barn(inVertical)">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barn(inVertical)">
                                      <p:cBhvr>
                                        <p:cTn id="2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4" grpId="0"/>
      <p:bldP spid="28" grpId="0"/>
      <p:bldP spid="3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75" name="Google Shape;175;p37"/>
          <p:cNvPicPr preferRelativeResize="0"/>
          <p:nvPr/>
        </p:nvPicPr>
        <p:blipFill rotWithShape="1">
          <a:blip r:embed="rId3">
            <a:alphaModFix/>
          </a:blip>
          <a:srcRect l="49" r="49"/>
          <a:stretch/>
        </p:blipFill>
        <p:spPr>
          <a:xfrm>
            <a:off x="3664776" y="781698"/>
            <a:ext cx="1698350" cy="1574076"/>
          </a:xfrm>
          <a:prstGeom prst="rect">
            <a:avLst/>
          </a:prstGeom>
          <a:noFill/>
          <a:ln>
            <a:noFill/>
          </a:ln>
        </p:spPr>
      </p:pic>
      <p:pic>
        <p:nvPicPr>
          <p:cNvPr id="176" name="Google Shape;176;p37"/>
          <p:cNvPicPr preferRelativeResize="0"/>
          <p:nvPr/>
        </p:nvPicPr>
        <p:blipFill>
          <a:blip r:embed="rId4">
            <a:alphaModFix/>
          </a:blip>
          <a:stretch>
            <a:fillRect/>
          </a:stretch>
        </p:blipFill>
        <p:spPr>
          <a:xfrm flipH="1">
            <a:off x="1333200" y="1217075"/>
            <a:ext cx="6477600" cy="3286075"/>
          </a:xfrm>
          <a:prstGeom prst="rect">
            <a:avLst/>
          </a:prstGeom>
          <a:noFill/>
          <a:ln>
            <a:noFill/>
          </a:ln>
        </p:spPr>
      </p:pic>
      <p:sp>
        <p:nvSpPr>
          <p:cNvPr id="177" name="Google Shape;177;p37"/>
          <p:cNvSpPr txBox="1">
            <a:spLocks noGrp="1"/>
          </p:cNvSpPr>
          <p:nvPr>
            <p:ph type="title"/>
          </p:nvPr>
        </p:nvSpPr>
        <p:spPr>
          <a:xfrm>
            <a:off x="1333200" y="1693075"/>
            <a:ext cx="6697926" cy="202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a:t>Tổng quan về báo cáo</a:t>
            </a:r>
            <a:endParaRPr sz="5000"/>
          </a:p>
        </p:txBody>
      </p:sp>
      <p:sp>
        <p:nvSpPr>
          <p:cNvPr id="178" name="Google Shape;178;p37"/>
          <p:cNvSpPr txBox="1">
            <a:spLocks noGrp="1"/>
          </p:cNvSpPr>
          <p:nvPr>
            <p:ph type="title" idx="2"/>
          </p:nvPr>
        </p:nvSpPr>
        <p:spPr>
          <a:xfrm>
            <a:off x="3873000" y="991088"/>
            <a:ext cx="1398000" cy="10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6" name="TextBox 5">
            <a:extLst>
              <a:ext uri="{FF2B5EF4-FFF2-40B4-BE49-F238E27FC236}">
                <a16:creationId xmlns:a16="http://schemas.microsoft.com/office/drawing/2014/main" id="{05B7141E-2BA2-442B-94DA-E7CFF543EEBA}"/>
              </a:ext>
            </a:extLst>
          </p:cNvPr>
          <p:cNvSpPr txBox="1"/>
          <p:nvPr/>
        </p:nvSpPr>
        <p:spPr>
          <a:xfrm>
            <a:off x="8339471" y="4520522"/>
            <a:ext cx="606055" cy="369332"/>
          </a:xfrm>
          <a:prstGeom prst="rect">
            <a:avLst/>
          </a:prstGeom>
          <a:noFill/>
        </p:spPr>
        <p:txBody>
          <a:bodyPr wrap="square">
            <a:spAutoFit/>
          </a:bodyPr>
          <a:lstStyle/>
          <a:p>
            <a:pPr marL="0" lvl="0" indent="0" algn="ctr" rtl="0">
              <a:spcBef>
                <a:spcPts val="0"/>
              </a:spcBef>
              <a:spcAft>
                <a:spcPts val="0"/>
              </a:spcAft>
              <a:buNone/>
            </a:pPr>
            <a:r>
              <a:rPr lang="en" sz="1800" b="1">
                <a:solidFill>
                  <a:srgbClr val="6AA84F"/>
                </a:solidFill>
                <a:latin typeface="Tahoma" panose="020B0604030504040204" pitchFamily="34" charset="0"/>
                <a:ea typeface="Tahoma" panose="020B0604030504040204" pitchFamily="34" charset="0"/>
                <a:cs typeface="Tahoma" panose="020B0604030504040204" pitchFamily="34" charset="0"/>
              </a:rPr>
              <a:t>02</a:t>
            </a:r>
          </a:p>
        </p:txBody>
      </p:sp>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90501-D7F2-4011-A589-DF2D4AA20085}"/>
              </a:ext>
            </a:extLst>
          </p:cNvPr>
          <p:cNvSpPr>
            <a:spLocks noGrp="1"/>
          </p:cNvSpPr>
          <p:nvPr>
            <p:ph type="title"/>
          </p:nvPr>
        </p:nvSpPr>
        <p:spPr>
          <a:xfrm>
            <a:off x="726224" y="438312"/>
            <a:ext cx="6362147" cy="572700"/>
          </a:xfrm>
        </p:spPr>
        <p:txBody>
          <a:bodyPr/>
          <a:lstStyle/>
          <a:p>
            <a:r>
              <a:rPr lang="en-US"/>
              <a:t>Bài học kinh nghiệm</a:t>
            </a:r>
            <a:endParaRPr lang="en-GB"/>
          </a:p>
        </p:txBody>
      </p:sp>
      <p:grpSp>
        <p:nvGrpSpPr>
          <p:cNvPr id="3" name="Google Shape;7960;p73">
            <a:extLst>
              <a:ext uri="{FF2B5EF4-FFF2-40B4-BE49-F238E27FC236}">
                <a16:creationId xmlns:a16="http://schemas.microsoft.com/office/drawing/2014/main" id="{A7BE86FE-D016-499C-B41E-E1FA36F92002}"/>
              </a:ext>
            </a:extLst>
          </p:cNvPr>
          <p:cNvGrpSpPr/>
          <p:nvPr/>
        </p:nvGrpSpPr>
        <p:grpSpPr>
          <a:xfrm>
            <a:off x="818371" y="1111936"/>
            <a:ext cx="7226932" cy="1459814"/>
            <a:chOff x="5194708" y="3484366"/>
            <a:chExt cx="3148148" cy="987304"/>
          </a:xfrm>
        </p:grpSpPr>
        <p:grpSp>
          <p:nvGrpSpPr>
            <p:cNvPr id="4" name="Google Shape;7961;p73">
              <a:extLst>
                <a:ext uri="{FF2B5EF4-FFF2-40B4-BE49-F238E27FC236}">
                  <a16:creationId xmlns:a16="http://schemas.microsoft.com/office/drawing/2014/main" id="{7F226B99-C244-4FFF-98FC-297B2B14C444}"/>
                </a:ext>
              </a:extLst>
            </p:cNvPr>
            <p:cNvGrpSpPr/>
            <p:nvPr/>
          </p:nvGrpSpPr>
          <p:grpSpPr>
            <a:xfrm>
              <a:off x="7531521" y="3484366"/>
              <a:ext cx="811335" cy="987304"/>
              <a:chOff x="3379425" y="1617275"/>
              <a:chExt cx="1090650" cy="1327200"/>
            </a:xfrm>
          </p:grpSpPr>
          <p:sp>
            <p:nvSpPr>
              <p:cNvPr id="17" name="Google Shape;7962;p73">
                <a:extLst>
                  <a:ext uri="{FF2B5EF4-FFF2-40B4-BE49-F238E27FC236}">
                    <a16:creationId xmlns:a16="http://schemas.microsoft.com/office/drawing/2014/main" id="{550F1E1D-06E5-4F9D-90D1-A13F4F9F2A7C}"/>
                  </a:ext>
                </a:extLst>
              </p:cNvPr>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w="12700"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963;p73">
                <a:extLst>
                  <a:ext uri="{FF2B5EF4-FFF2-40B4-BE49-F238E27FC236}">
                    <a16:creationId xmlns:a16="http://schemas.microsoft.com/office/drawing/2014/main" id="{9AC38E37-2ECB-4730-8429-2D1D86A87A04}"/>
                  </a:ext>
                </a:extLst>
              </p:cNvPr>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w="12700">
                <a:solidFill>
                  <a:schemeClr val="accent5">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964;p73">
                <a:extLst>
                  <a:ext uri="{FF2B5EF4-FFF2-40B4-BE49-F238E27FC236}">
                    <a16:creationId xmlns:a16="http://schemas.microsoft.com/office/drawing/2014/main" id="{65C3B8C7-75C8-46C5-9317-9C21A7CEB08C}"/>
                  </a:ext>
                </a:extLst>
              </p:cNvPr>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w="12700">
                <a:solidFill>
                  <a:schemeClr val="accent5">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7965;p73">
              <a:extLst>
                <a:ext uri="{FF2B5EF4-FFF2-40B4-BE49-F238E27FC236}">
                  <a16:creationId xmlns:a16="http://schemas.microsoft.com/office/drawing/2014/main" id="{3D5A5D2F-7154-4FAD-984C-9CCF37DDABA0}"/>
                </a:ext>
              </a:extLst>
            </p:cNvPr>
            <p:cNvGrpSpPr/>
            <p:nvPr/>
          </p:nvGrpSpPr>
          <p:grpSpPr>
            <a:xfrm>
              <a:off x="6752546" y="3484366"/>
              <a:ext cx="811428" cy="987304"/>
              <a:chOff x="2332275" y="1617275"/>
              <a:chExt cx="1090775" cy="1327200"/>
            </a:xfrm>
          </p:grpSpPr>
          <p:sp>
            <p:nvSpPr>
              <p:cNvPr id="14" name="Google Shape;7966;p73">
                <a:extLst>
                  <a:ext uri="{FF2B5EF4-FFF2-40B4-BE49-F238E27FC236}">
                    <a16:creationId xmlns:a16="http://schemas.microsoft.com/office/drawing/2014/main" id="{A713D6AD-B726-4739-94AB-25A00B3FC6A9}"/>
                  </a:ext>
                </a:extLst>
              </p:cNvPr>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w="12700"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967;p73">
                <a:extLst>
                  <a:ext uri="{FF2B5EF4-FFF2-40B4-BE49-F238E27FC236}">
                    <a16:creationId xmlns:a16="http://schemas.microsoft.com/office/drawing/2014/main" id="{E256B051-FBA0-47CF-B7A6-02E7258400DD}"/>
                  </a:ext>
                </a:extLst>
              </p:cNvPr>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w="12700">
                <a:solidFill>
                  <a:schemeClr val="accent5">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968;p73">
                <a:extLst>
                  <a:ext uri="{FF2B5EF4-FFF2-40B4-BE49-F238E27FC236}">
                    <a16:creationId xmlns:a16="http://schemas.microsoft.com/office/drawing/2014/main" id="{90ACFCCB-F9F4-4AD2-B60F-D969A255318B}"/>
                  </a:ext>
                </a:extLst>
              </p:cNvPr>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w="12700">
                <a:solidFill>
                  <a:schemeClr val="accent5">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7969;p73">
              <a:extLst>
                <a:ext uri="{FF2B5EF4-FFF2-40B4-BE49-F238E27FC236}">
                  <a16:creationId xmlns:a16="http://schemas.microsoft.com/office/drawing/2014/main" id="{95AE3046-3A83-4D25-8C81-BAF0377F47AD}"/>
                </a:ext>
              </a:extLst>
            </p:cNvPr>
            <p:cNvGrpSpPr/>
            <p:nvPr/>
          </p:nvGrpSpPr>
          <p:grpSpPr>
            <a:xfrm>
              <a:off x="5973664" y="3484366"/>
              <a:ext cx="811335" cy="987304"/>
              <a:chOff x="1285250" y="1617275"/>
              <a:chExt cx="1090650" cy="1327200"/>
            </a:xfrm>
          </p:grpSpPr>
          <p:sp>
            <p:nvSpPr>
              <p:cNvPr id="11" name="Google Shape;7970;p73">
                <a:extLst>
                  <a:ext uri="{FF2B5EF4-FFF2-40B4-BE49-F238E27FC236}">
                    <a16:creationId xmlns:a16="http://schemas.microsoft.com/office/drawing/2014/main" id="{1A02CD6B-DE6B-4BE8-ABC2-6AFD78B29843}"/>
                  </a:ext>
                </a:extLst>
              </p:cNvPr>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w="12700"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971;p73">
                <a:extLst>
                  <a:ext uri="{FF2B5EF4-FFF2-40B4-BE49-F238E27FC236}">
                    <a16:creationId xmlns:a16="http://schemas.microsoft.com/office/drawing/2014/main" id="{E44157D5-E59F-4A79-B62F-A770AA8B3378}"/>
                  </a:ext>
                </a:extLst>
              </p:cNvPr>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w="12700">
                <a:solidFill>
                  <a:schemeClr val="accent5">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972;p73">
                <a:extLst>
                  <a:ext uri="{FF2B5EF4-FFF2-40B4-BE49-F238E27FC236}">
                    <a16:creationId xmlns:a16="http://schemas.microsoft.com/office/drawing/2014/main" id="{FD5E6B04-D351-4054-97FF-E5F7676A1616}"/>
                  </a:ext>
                </a:extLst>
              </p:cNvPr>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w="12700">
                <a:solidFill>
                  <a:schemeClr val="accent5">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7973;p73">
              <a:extLst>
                <a:ext uri="{FF2B5EF4-FFF2-40B4-BE49-F238E27FC236}">
                  <a16:creationId xmlns:a16="http://schemas.microsoft.com/office/drawing/2014/main" id="{C481DA1C-3141-4E65-AEAA-0238F69075F0}"/>
                </a:ext>
              </a:extLst>
            </p:cNvPr>
            <p:cNvGrpSpPr/>
            <p:nvPr/>
          </p:nvGrpSpPr>
          <p:grpSpPr>
            <a:xfrm>
              <a:off x="5194708" y="3484366"/>
              <a:ext cx="811409" cy="987304"/>
              <a:chOff x="238125" y="1617275"/>
              <a:chExt cx="1090750" cy="1327200"/>
            </a:xfrm>
          </p:grpSpPr>
          <p:sp>
            <p:nvSpPr>
              <p:cNvPr id="8" name="Google Shape;7974;p73">
                <a:extLst>
                  <a:ext uri="{FF2B5EF4-FFF2-40B4-BE49-F238E27FC236}">
                    <a16:creationId xmlns:a16="http://schemas.microsoft.com/office/drawing/2014/main" id="{0A474C69-570B-4E0C-9878-741E9C4BF99D}"/>
                  </a:ext>
                </a:extLst>
              </p:cNvPr>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w="12700"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975;p73">
                <a:extLst>
                  <a:ext uri="{FF2B5EF4-FFF2-40B4-BE49-F238E27FC236}">
                    <a16:creationId xmlns:a16="http://schemas.microsoft.com/office/drawing/2014/main" id="{AA5DC8A8-E4DE-4ECB-AD25-CC3A037FAF2D}"/>
                  </a:ext>
                </a:extLst>
              </p:cNvPr>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w="12700">
                <a:solidFill>
                  <a:schemeClr val="accent5">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976;p73">
                <a:extLst>
                  <a:ext uri="{FF2B5EF4-FFF2-40B4-BE49-F238E27FC236}">
                    <a16:creationId xmlns:a16="http://schemas.microsoft.com/office/drawing/2014/main" id="{81D5C7EC-BD77-4D79-A3BC-6C979FADDE74}"/>
                  </a:ext>
                </a:extLst>
              </p:cNvPr>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w="12700">
                <a:solidFill>
                  <a:schemeClr val="accent5">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 name="TextBox 20">
            <a:extLst>
              <a:ext uri="{FF2B5EF4-FFF2-40B4-BE49-F238E27FC236}">
                <a16:creationId xmlns:a16="http://schemas.microsoft.com/office/drawing/2014/main" id="{4E257D45-6719-4B41-B796-00BC9E0AF709}"/>
              </a:ext>
            </a:extLst>
          </p:cNvPr>
          <p:cNvSpPr txBox="1"/>
          <p:nvPr/>
        </p:nvSpPr>
        <p:spPr>
          <a:xfrm>
            <a:off x="638630" y="2705803"/>
            <a:ext cx="3157341" cy="1169551"/>
          </a:xfrm>
          <a:prstGeom prst="rect">
            <a:avLst/>
          </a:prstGeom>
          <a:noFill/>
        </p:spPr>
        <p:txBody>
          <a:bodyPr wrap="square">
            <a:spAutoFit/>
          </a:bodyPr>
          <a:lstStyle/>
          <a:p>
            <a:r>
              <a:rPr lang="vi-VN"/>
              <a:t>Thuật toán K-Means nói riêng và Machine Learning nói chung đang ngày càng trở phổ biến và chiếm thế thượng phong trong lĩnh vực công nghệ thông tin và trí tuệ nhân tạo AI.</a:t>
            </a:r>
            <a:endParaRPr lang="en-GB"/>
          </a:p>
        </p:txBody>
      </p:sp>
      <p:sp>
        <p:nvSpPr>
          <p:cNvPr id="25" name="TextBox 24">
            <a:extLst>
              <a:ext uri="{FF2B5EF4-FFF2-40B4-BE49-F238E27FC236}">
                <a16:creationId xmlns:a16="http://schemas.microsoft.com/office/drawing/2014/main" id="{CC28264A-BC93-4B34-A51D-6A7512A0874C}"/>
              </a:ext>
            </a:extLst>
          </p:cNvPr>
          <p:cNvSpPr txBox="1"/>
          <p:nvPr/>
        </p:nvSpPr>
        <p:spPr>
          <a:xfrm>
            <a:off x="4137806" y="2705803"/>
            <a:ext cx="1862513" cy="954107"/>
          </a:xfrm>
          <a:prstGeom prst="rect">
            <a:avLst/>
          </a:prstGeom>
          <a:noFill/>
        </p:spPr>
        <p:txBody>
          <a:bodyPr wrap="square">
            <a:spAutoFit/>
          </a:bodyPr>
          <a:lstStyle/>
          <a:p>
            <a:r>
              <a:rPr lang="vi-VN"/>
              <a:t>Biết cách xây dựng một bài toán đơn giản bằng thuật toán K-Means.</a:t>
            </a:r>
            <a:endParaRPr lang="en-GB"/>
          </a:p>
        </p:txBody>
      </p:sp>
      <p:sp>
        <p:nvSpPr>
          <p:cNvPr id="27" name="TextBox 26">
            <a:extLst>
              <a:ext uri="{FF2B5EF4-FFF2-40B4-BE49-F238E27FC236}">
                <a16:creationId xmlns:a16="http://schemas.microsoft.com/office/drawing/2014/main" id="{4C1BEEAE-67EA-49B6-88E4-6725FAAD8F69}"/>
              </a:ext>
            </a:extLst>
          </p:cNvPr>
          <p:cNvSpPr txBox="1"/>
          <p:nvPr/>
        </p:nvSpPr>
        <p:spPr>
          <a:xfrm>
            <a:off x="6322237" y="2705803"/>
            <a:ext cx="1754372" cy="1384995"/>
          </a:xfrm>
          <a:prstGeom prst="rect">
            <a:avLst/>
          </a:prstGeom>
          <a:noFill/>
        </p:spPr>
        <p:txBody>
          <a:bodyPr wrap="square">
            <a:spAutoFit/>
          </a:bodyPr>
          <a:lstStyle/>
          <a:p>
            <a:r>
              <a:rPr lang="vi-VN"/>
              <a:t>Hiểu hơn về cách thức phối hợp giữa các nền tảng, công nghệ lập trình trong lĩnh vực Machine Learning.</a:t>
            </a:r>
            <a:endParaRPr lang="en-GB"/>
          </a:p>
        </p:txBody>
      </p:sp>
      <p:sp>
        <p:nvSpPr>
          <p:cNvPr id="28" name="TextBox 27">
            <a:extLst>
              <a:ext uri="{FF2B5EF4-FFF2-40B4-BE49-F238E27FC236}">
                <a16:creationId xmlns:a16="http://schemas.microsoft.com/office/drawing/2014/main" id="{126A77A0-E057-40E8-B6A9-D29BC345AE37}"/>
              </a:ext>
            </a:extLst>
          </p:cNvPr>
          <p:cNvSpPr txBox="1"/>
          <p:nvPr/>
        </p:nvSpPr>
        <p:spPr>
          <a:xfrm>
            <a:off x="8339471" y="4520522"/>
            <a:ext cx="606055" cy="369332"/>
          </a:xfrm>
          <a:prstGeom prst="rect">
            <a:avLst/>
          </a:prstGeom>
          <a:noFill/>
        </p:spPr>
        <p:txBody>
          <a:bodyPr wrap="square">
            <a:spAutoFit/>
          </a:bodyPr>
          <a:lstStyle/>
          <a:p>
            <a:pPr marL="0" lvl="0" indent="0" algn="ctr" rtl="0">
              <a:spcBef>
                <a:spcPts val="0"/>
              </a:spcBef>
              <a:spcAft>
                <a:spcPts val="0"/>
              </a:spcAft>
              <a:buNone/>
            </a:pPr>
            <a:r>
              <a:rPr lang="en" sz="1800" b="1">
                <a:solidFill>
                  <a:srgbClr val="6AA84F"/>
                </a:solidFill>
                <a:latin typeface="Tahoma" panose="020B0604030504040204" pitchFamily="34" charset="0"/>
                <a:ea typeface="Tahoma" panose="020B0604030504040204" pitchFamily="34" charset="0"/>
                <a:cs typeface="Tahoma" panose="020B0604030504040204" pitchFamily="34" charset="0"/>
              </a:rPr>
              <a:t>29</a:t>
            </a:r>
          </a:p>
        </p:txBody>
      </p:sp>
    </p:spTree>
    <p:extLst>
      <p:ext uri="{BB962C8B-B14F-4D97-AF65-F5344CB8AC3E}">
        <p14:creationId xmlns:p14="http://schemas.microsoft.com/office/powerpoint/2010/main" val="36228834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2"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500" fill="hold"/>
                                        <p:tgtEl>
                                          <p:spTgt spid="21"/>
                                        </p:tgtEl>
                                        <p:attrNameLst>
                                          <p:attrName>ppt_x</p:attrName>
                                        </p:attrNameLst>
                                      </p:cBhvr>
                                      <p:tavLst>
                                        <p:tav tm="0">
                                          <p:val>
                                            <p:strVal val="0-#ppt_w/2"/>
                                          </p:val>
                                        </p:tav>
                                        <p:tav tm="100000">
                                          <p:val>
                                            <p:strVal val="#ppt_x"/>
                                          </p:val>
                                        </p:tav>
                                      </p:tavLst>
                                    </p:anim>
                                    <p:anim calcmode="lin" valueType="num">
                                      <p:cBhvr additive="base">
                                        <p:cTn id="13"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500" fill="hold"/>
                                        <p:tgtEl>
                                          <p:spTgt spid="25"/>
                                        </p:tgtEl>
                                        <p:attrNameLst>
                                          <p:attrName>ppt_x</p:attrName>
                                        </p:attrNameLst>
                                      </p:cBhvr>
                                      <p:tavLst>
                                        <p:tav tm="0">
                                          <p:val>
                                            <p:strVal val="#ppt_x"/>
                                          </p:val>
                                        </p:tav>
                                        <p:tav tm="100000">
                                          <p:val>
                                            <p:strVal val="#ppt_x"/>
                                          </p:val>
                                        </p:tav>
                                      </p:tavLst>
                                    </p:anim>
                                    <p:anim calcmode="lin" valueType="num">
                                      <p:cBhvr additive="base">
                                        <p:cTn id="19"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6" fill="hold" grpId="0" nodeType="click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additive="base">
                                        <p:cTn id="24" dur="500" fill="hold"/>
                                        <p:tgtEl>
                                          <p:spTgt spid="27"/>
                                        </p:tgtEl>
                                        <p:attrNameLst>
                                          <p:attrName>ppt_x</p:attrName>
                                        </p:attrNameLst>
                                      </p:cBhvr>
                                      <p:tavLst>
                                        <p:tav tm="0">
                                          <p:val>
                                            <p:strVal val="1+#ppt_w/2"/>
                                          </p:val>
                                        </p:tav>
                                        <p:tav tm="100000">
                                          <p:val>
                                            <p:strVal val="#ppt_x"/>
                                          </p:val>
                                        </p:tav>
                                      </p:tavLst>
                                    </p:anim>
                                    <p:anim calcmode="lin" valueType="num">
                                      <p:cBhvr additive="base">
                                        <p:cTn id="25"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p:bldP spid="2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895;p65">
            <a:extLst>
              <a:ext uri="{FF2B5EF4-FFF2-40B4-BE49-F238E27FC236}">
                <a16:creationId xmlns:a16="http://schemas.microsoft.com/office/drawing/2014/main" id="{4F000D58-D804-4423-B265-BDBEEBAA40C0}"/>
              </a:ext>
            </a:extLst>
          </p:cNvPr>
          <p:cNvPicPr preferRelativeResize="0"/>
          <p:nvPr/>
        </p:nvPicPr>
        <p:blipFill>
          <a:blip r:embed="rId2">
            <a:alphaModFix/>
          </a:blip>
          <a:stretch>
            <a:fillRect/>
          </a:stretch>
        </p:blipFill>
        <p:spPr>
          <a:xfrm rot="10800000">
            <a:off x="4906375" y="3042059"/>
            <a:ext cx="499695" cy="463150"/>
          </a:xfrm>
          <a:prstGeom prst="rect">
            <a:avLst/>
          </a:prstGeom>
          <a:noFill/>
          <a:ln>
            <a:noFill/>
          </a:ln>
        </p:spPr>
      </p:pic>
      <p:pic>
        <p:nvPicPr>
          <p:cNvPr id="4" name="Google Shape;896;p65">
            <a:extLst>
              <a:ext uri="{FF2B5EF4-FFF2-40B4-BE49-F238E27FC236}">
                <a16:creationId xmlns:a16="http://schemas.microsoft.com/office/drawing/2014/main" id="{2D689E11-90DC-4591-B460-A1666B13F8C7}"/>
              </a:ext>
            </a:extLst>
          </p:cNvPr>
          <p:cNvPicPr preferRelativeResize="0"/>
          <p:nvPr/>
        </p:nvPicPr>
        <p:blipFill>
          <a:blip r:embed="rId2">
            <a:alphaModFix/>
          </a:blip>
          <a:stretch>
            <a:fillRect/>
          </a:stretch>
        </p:blipFill>
        <p:spPr>
          <a:xfrm>
            <a:off x="3752425" y="3042059"/>
            <a:ext cx="499695" cy="463150"/>
          </a:xfrm>
          <a:prstGeom prst="rect">
            <a:avLst/>
          </a:prstGeom>
          <a:noFill/>
          <a:ln>
            <a:noFill/>
          </a:ln>
        </p:spPr>
      </p:pic>
      <p:pic>
        <p:nvPicPr>
          <p:cNvPr id="5" name="Google Shape;897;p65">
            <a:extLst>
              <a:ext uri="{FF2B5EF4-FFF2-40B4-BE49-F238E27FC236}">
                <a16:creationId xmlns:a16="http://schemas.microsoft.com/office/drawing/2014/main" id="{18834BAB-0A65-4191-B5FC-33EBA3F9469C}"/>
              </a:ext>
            </a:extLst>
          </p:cNvPr>
          <p:cNvPicPr preferRelativeResize="0"/>
          <p:nvPr/>
        </p:nvPicPr>
        <p:blipFill>
          <a:blip r:embed="rId3">
            <a:alphaModFix/>
          </a:blip>
          <a:stretch>
            <a:fillRect/>
          </a:stretch>
        </p:blipFill>
        <p:spPr>
          <a:xfrm>
            <a:off x="4337530" y="3042059"/>
            <a:ext cx="499695" cy="463150"/>
          </a:xfrm>
          <a:prstGeom prst="rect">
            <a:avLst/>
          </a:prstGeom>
          <a:noFill/>
          <a:ln>
            <a:noFill/>
          </a:ln>
        </p:spPr>
      </p:pic>
      <p:sp>
        <p:nvSpPr>
          <p:cNvPr id="6" name="Google Shape;898;p65">
            <a:extLst>
              <a:ext uri="{FF2B5EF4-FFF2-40B4-BE49-F238E27FC236}">
                <a16:creationId xmlns:a16="http://schemas.microsoft.com/office/drawing/2014/main" id="{D697B6F8-56B8-4741-AE78-7352AC4D011A}"/>
              </a:ext>
            </a:extLst>
          </p:cNvPr>
          <p:cNvSpPr txBox="1">
            <a:spLocks noGrp="1"/>
          </p:cNvSpPr>
          <p:nvPr>
            <p:ph type="title"/>
          </p:nvPr>
        </p:nvSpPr>
        <p:spPr>
          <a:xfrm>
            <a:off x="496185" y="433711"/>
            <a:ext cx="7903535" cy="114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Cảm ơn thầy và các bạn đã lắng nghe</a:t>
            </a:r>
            <a:endParaRPr sz="4800"/>
          </a:p>
        </p:txBody>
      </p:sp>
      <p:sp>
        <p:nvSpPr>
          <p:cNvPr id="8" name="Google Shape;900;p65">
            <a:extLst>
              <a:ext uri="{FF2B5EF4-FFF2-40B4-BE49-F238E27FC236}">
                <a16:creationId xmlns:a16="http://schemas.microsoft.com/office/drawing/2014/main" id="{A02AAD0E-19CF-44C9-AA48-95673C4AEF71}"/>
              </a:ext>
            </a:extLst>
          </p:cNvPr>
          <p:cNvSpPr txBox="1">
            <a:spLocks/>
          </p:cNvSpPr>
          <p:nvPr/>
        </p:nvSpPr>
        <p:spPr>
          <a:xfrm>
            <a:off x="2530213" y="4343700"/>
            <a:ext cx="4085400" cy="309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Char char="●"/>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Char char="○"/>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Char char="■"/>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Char char="●"/>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Char char="○"/>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Char char="■"/>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Char char="●"/>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Char char="○"/>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Char char="■"/>
              <a:defRPr sz="1600" b="0" i="0" u="none" strike="noStrike" cap="none">
                <a:solidFill>
                  <a:srgbClr val="434343"/>
                </a:solidFill>
                <a:latin typeface="Quicksand Light"/>
                <a:ea typeface="Quicksand Light"/>
                <a:cs typeface="Quicksand Light"/>
                <a:sym typeface="Quicksand Light"/>
              </a:defRPr>
            </a:lvl9pPr>
          </a:lstStyle>
          <a:p>
            <a:pPr marL="0" indent="0" algn="ctr">
              <a:spcAft>
                <a:spcPts val="1600"/>
              </a:spcAft>
              <a:buFont typeface="Quicksand Light"/>
              <a:buNone/>
            </a:pPr>
            <a:r>
              <a:rPr lang="en-GB" sz="1200"/>
              <a:t>Thành phố Hồ Chí Minh, tháng 1 năm 2021</a:t>
            </a:r>
          </a:p>
        </p:txBody>
      </p:sp>
      <p:sp>
        <p:nvSpPr>
          <p:cNvPr id="9" name="Google Shape;901;p65">
            <a:extLst>
              <a:ext uri="{FF2B5EF4-FFF2-40B4-BE49-F238E27FC236}">
                <a16:creationId xmlns:a16="http://schemas.microsoft.com/office/drawing/2014/main" id="{575BA36C-CEB0-4C76-86C8-41A7DF215E6C}"/>
              </a:ext>
            </a:extLst>
          </p:cNvPr>
          <p:cNvSpPr/>
          <p:nvPr/>
        </p:nvSpPr>
        <p:spPr>
          <a:xfrm>
            <a:off x="3893271" y="3164564"/>
            <a:ext cx="218004" cy="218004"/>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902;p65">
            <a:extLst>
              <a:ext uri="{FF2B5EF4-FFF2-40B4-BE49-F238E27FC236}">
                <a16:creationId xmlns:a16="http://schemas.microsoft.com/office/drawing/2014/main" id="{E64CD7B6-0DB5-425A-961C-8CE85F0736CC}"/>
              </a:ext>
            </a:extLst>
          </p:cNvPr>
          <p:cNvGrpSpPr/>
          <p:nvPr/>
        </p:nvGrpSpPr>
        <p:grpSpPr>
          <a:xfrm>
            <a:off x="4478357" y="3164588"/>
            <a:ext cx="218042" cy="218020"/>
            <a:chOff x="812101" y="2571761"/>
            <a:chExt cx="417066" cy="417024"/>
          </a:xfrm>
        </p:grpSpPr>
        <p:sp>
          <p:nvSpPr>
            <p:cNvPr id="11" name="Google Shape;903;p65">
              <a:extLst>
                <a:ext uri="{FF2B5EF4-FFF2-40B4-BE49-F238E27FC236}">
                  <a16:creationId xmlns:a16="http://schemas.microsoft.com/office/drawing/2014/main" id="{3C1F55D8-CF06-4391-B77C-2685417510F5}"/>
                </a:ext>
              </a:extLst>
            </p:cNvPr>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04;p65">
              <a:extLst>
                <a:ext uri="{FF2B5EF4-FFF2-40B4-BE49-F238E27FC236}">
                  <a16:creationId xmlns:a16="http://schemas.microsoft.com/office/drawing/2014/main" id="{DC0F8DE8-A0F2-4E67-8E1A-8C4D96A06DA2}"/>
                </a:ext>
              </a:extLst>
            </p:cNvPr>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05;p65">
              <a:extLst>
                <a:ext uri="{FF2B5EF4-FFF2-40B4-BE49-F238E27FC236}">
                  <a16:creationId xmlns:a16="http://schemas.microsoft.com/office/drawing/2014/main" id="{697FB31D-F1C9-48C6-A04A-1A5C832037A0}"/>
                </a:ext>
              </a:extLst>
            </p:cNvPr>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06;p65">
              <a:extLst>
                <a:ext uri="{FF2B5EF4-FFF2-40B4-BE49-F238E27FC236}">
                  <a16:creationId xmlns:a16="http://schemas.microsoft.com/office/drawing/2014/main" id="{A9D44E5A-213B-45F7-943F-AD52C7EAF027}"/>
                </a:ext>
              </a:extLst>
            </p:cNvPr>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907;p65">
            <a:extLst>
              <a:ext uri="{FF2B5EF4-FFF2-40B4-BE49-F238E27FC236}">
                <a16:creationId xmlns:a16="http://schemas.microsoft.com/office/drawing/2014/main" id="{CCFD51A8-9B6B-4848-9554-221C8C2C6895}"/>
              </a:ext>
            </a:extLst>
          </p:cNvPr>
          <p:cNvGrpSpPr/>
          <p:nvPr/>
        </p:nvGrpSpPr>
        <p:grpSpPr>
          <a:xfrm>
            <a:off x="5047029" y="3164616"/>
            <a:ext cx="218359" cy="218031"/>
            <a:chOff x="2344476" y="2571761"/>
            <a:chExt cx="417671" cy="417045"/>
          </a:xfrm>
        </p:grpSpPr>
        <p:sp>
          <p:nvSpPr>
            <p:cNvPr id="16" name="Google Shape;908;p65">
              <a:extLst>
                <a:ext uri="{FF2B5EF4-FFF2-40B4-BE49-F238E27FC236}">
                  <a16:creationId xmlns:a16="http://schemas.microsoft.com/office/drawing/2014/main" id="{39C9717B-BC0F-49CF-A219-BB66B4B4F940}"/>
                </a:ext>
              </a:extLst>
            </p:cNvPr>
            <p:cNvSpPr/>
            <p:nvPr/>
          </p:nvSpPr>
          <p:spPr>
            <a:xfrm>
              <a:off x="2344476" y="2571761"/>
              <a:ext cx="417671" cy="417045"/>
            </a:xfrm>
            <a:custGeom>
              <a:avLst/>
              <a:gdLst/>
              <a:ahLst/>
              <a:cxnLst/>
              <a:rect l="l" t="t" r="r" b="b"/>
              <a:pathLst>
                <a:path w="20013" h="19983" extrusionOk="0">
                  <a:moveTo>
                    <a:pt x="10022" y="1170"/>
                  </a:moveTo>
                  <a:cubicBezTo>
                    <a:pt x="14886" y="1170"/>
                    <a:pt x="18842" y="5127"/>
                    <a:pt x="18842" y="9990"/>
                  </a:cubicBezTo>
                  <a:cubicBezTo>
                    <a:pt x="18842" y="14855"/>
                    <a:pt x="14886" y="18811"/>
                    <a:pt x="10023" y="18811"/>
                  </a:cubicBezTo>
                  <a:cubicBezTo>
                    <a:pt x="8516" y="18811"/>
                    <a:pt x="7030" y="18423"/>
                    <a:pt x="5726" y="17691"/>
                  </a:cubicBezTo>
                  <a:cubicBezTo>
                    <a:pt x="5638" y="17641"/>
                    <a:pt x="5539" y="17615"/>
                    <a:pt x="5440" y="17615"/>
                  </a:cubicBezTo>
                  <a:cubicBezTo>
                    <a:pt x="5393" y="17615"/>
                    <a:pt x="5345" y="17621"/>
                    <a:pt x="5298" y="17632"/>
                  </a:cubicBezTo>
                  <a:lnTo>
                    <a:pt x="1419" y="18595"/>
                  </a:lnTo>
                  <a:lnTo>
                    <a:pt x="2381" y="14715"/>
                  </a:lnTo>
                  <a:cubicBezTo>
                    <a:pt x="2417" y="14570"/>
                    <a:pt x="2395" y="14416"/>
                    <a:pt x="2323" y="14287"/>
                  </a:cubicBezTo>
                  <a:cubicBezTo>
                    <a:pt x="1590" y="12982"/>
                    <a:pt x="1203" y="11498"/>
                    <a:pt x="1203" y="9990"/>
                  </a:cubicBezTo>
                  <a:cubicBezTo>
                    <a:pt x="1203" y="5127"/>
                    <a:pt x="5159" y="1170"/>
                    <a:pt x="10022" y="1170"/>
                  </a:cubicBezTo>
                  <a:close/>
                  <a:moveTo>
                    <a:pt x="10023" y="1"/>
                  </a:moveTo>
                  <a:cubicBezTo>
                    <a:pt x="4522" y="1"/>
                    <a:pt x="32" y="4491"/>
                    <a:pt x="32" y="9990"/>
                  </a:cubicBezTo>
                  <a:cubicBezTo>
                    <a:pt x="32" y="11620"/>
                    <a:pt x="432" y="13226"/>
                    <a:pt x="1191" y="14655"/>
                  </a:cubicBezTo>
                  <a:lnTo>
                    <a:pt x="50" y="19256"/>
                  </a:lnTo>
                  <a:cubicBezTo>
                    <a:pt x="0" y="19455"/>
                    <a:pt x="58" y="19665"/>
                    <a:pt x="204" y="19810"/>
                  </a:cubicBezTo>
                  <a:cubicBezTo>
                    <a:pt x="313" y="19921"/>
                    <a:pt x="461" y="19982"/>
                    <a:pt x="614" y="19982"/>
                  </a:cubicBezTo>
                  <a:cubicBezTo>
                    <a:pt x="662" y="19982"/>
                    <a:pt x="710" y="19976"/>
                    <a:pt x="757" y="19964"/>
                  </a:cubicBezTo>
                  <a:lnTo>
                    <a:pt x="5358" y="18823"/>
                  </a:lnTo>
                  <a:cubicBezTo>
                    <a:pt x="6788" y="19582"/>
                    <a:pt x="8394" y="19982"/>
                    <a:pt x="10022" y="19982"/>
                  </a:cubicBezTo>
                  <a:cubicBezTo>
                    <a:pt x="12680" y="19982"/>
                    <a:pt x="15187" y="18940"/>
                    <a:pt x="17078" y="17047"/>
                  </a:cubicBezTo>
                  <a:cubicBezTo>
                    <a:pt x="18971" y="15156"/>
                    <a:pt x="20013" y="12649"/>
                    <a:pt x="20013" y="9990"/>
                  </a:cubicBezTo>
                  <a:cubicBezTo>
                    <a:pt x="20013" y="7333"/>
                    <a:pt x="18971" y="4827"/>
                    <a:pt x="17080" y="2934"/>
                  </a:cubicBezTo>
                  <a:cubicBezTo>
                    <a:pt x="15187" y="1043"/>
                    <a:pt x="12680" y="1"/>
                    <a:pt x="1002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09;p65">
              <a:extLst>
                <a:ext uri="{FF2B5EF4-FFF2-40B4-BE49-F238E27FC236}">
                  <a16:creationId xmlns:a16="http://schemas.microsoft.com/office/drawing/2014/main" id="{27373ADE-7D61-4410-947F-7493F4DB410A}"/>
                </a:ext>
              </a:extLst>
            </p:cNvPr>
            <p:cNvSpPr/>
            <p:nvPr/>
          </p:nvSpPr>
          <p:spPr>
            <a:xfrm>
              <a:off x="2421672" y="2657388"/>
              <a:ext cx="260625" cy="243636"/>
            </a:xfrm>
            <a:custGeom>
              <a:avLst/>
              <a:gdLst/>
              <a:ahLst/>
              <a:cxnLst/>
              <a:rect l="l" t="t" r="r" b="b"/>
              <a:pathLst>
                <a:path w="12488" h="11674" extrusionOk="0">
                  <a:moveTo>
                    <a:pt x="3164" y="1171"/>
                  </a:moveTo>
                  <a:cubicBezTo>
                    <a:pt x="3352" y="1171"/>
                    <a:pt x="3536" y="1247"/>
                    <a:pt x="3710" y="1424"/>
                  </a:cubicBezTo>
                  <a:lnTo>
                    <a:pt x="3719" y="1433"/>
                  </a:lnTo>
                  <a:cubicBezTo>
                    <a:pt x="4757" y="2473"/>
                    <a:pt x="4683" y="2832"/>
                    <a:pt x="4449" y="3068"/>
                  </a:cubicBezTo>
                  <a:cubicBezTo>
                    <a:pt x="4240" y="3275"/>
                    <a:pt x="3625" y="3692"/>
                    <a:pt x="3427" y="3892"/>
                  </a:cubicBezTo>
                  <a:cubicBezTo>
                    <a:pt x="2960" y="4359"/>
                    <a:pt x="3046" y="5081"/>
                    <a:pt x="3685" y="6039"/>
                  </a:cubicBezTo>
                  <a:cubicBezTo>
                    <a:pt x="4065" y="6611"/>
                    <a:pt x="4568" y="7166"/>
                    <a:pt x="4805" y="7405"/>
                  </a:cubicBezTo>
                  <a:lnTo>
                    <a:pt x="4806" y="7405"/>
                  </a:lnTo>
                  <a:cubicBezTo>
                    <a:pt x="5045" y="7642"/>
                    <a:pt x="5599" y="8146"/>
                    <a:pt x="6172" y="8527"/>
                  </a:cubicBezTo>
                  <a:cubicBezTo>
                    <a:pt x="6727" y="8895"/>
                    <a:pt x="7202" y="9079"/>
                    <a:pt x="7594" y="9079"/>
                  </a:cubicBezTo>
                  <a:cubicBezTo>
                    <a:pt x="7880" y="9079"/>
                    <a:pt x="8123" y="8981"/>
                    <a:pt x="8320" y="8785"/>
                  </a:cubicBezTo>
                  <a:cubicBezTo>
                    <a:pt x="8518" y="8585"/>
                    <a:pt x="8935" y="7971"/>
                    <a:pt x="9144" y="7762"/>
                  </a:cubicBezTo>
                  <a:cubicBezTo>
                    <a:pt x="9238" y="7668"/>
                    <a:pt x="9331" y="7609"/>
                    <a:pt x="9460" y="7609"/>
                  </a:cubicBezTo>
                  <a:cubicBezTo>
                    <a:pt x="9549" y="7609"/>
                    <a:pt x="9655" y="7637"/>
                    <a:pt x="9790" y="7702"/>
                  </a:cubicBezTo>
                  <a:cubicBezTo>
                    <a:pt x="10172" y="7886"/>
                    <a:pt x="10582" y="8297"/>
                    <a:pt x="10779" y="8493"/>
                  </a:cubicBezTo>
                  <a:lnTo>
                    <a:pt x="10788" y="8502"/>
                  </a:lnTo>
                  <a:cubicBezTo>
                    <a:pt x="11239" y="8944"/>
                    <a:pt x="11037" y="9452"/>
                    <a:pt x="10593" y="9898"/>
                  </a:cubicBezTo>
                  <a:cubicBezTo>
                    <a:pt x="10190" y="10300"/>
                    <a:pt x="9680" y="10502"/>
                    <a:pt x="9068" y="10502"/>
                  </a:cubicBezTo>
                  <a:cubicBezTo>
                    <a:pt x="8521" y="10502"/>
                    <a:pt x="7892" y="10341"/>
                    <a:pt x="7184" y="10020"/>
                  </a:cubicBezTo>
                  <a:cubicBezTo>
                    <a:pt x="5868" y="9420"/>
                    <a:pt x="4676" y="8428"/>
                    <a:pt x="4228" y="7984"/>
                  </a:cubicBezTo>
                  <a:cubicBezTo>
                    <a:pt x="3784" y="7536"/>
                    <a:pt x="2792" y="6344"/>
                    <a:pt x="2192" y="5028"/>
                  </a:cubicBezTo>
                  <a:cubicBezTo>
                    <a:pt x="1511" y="3527"/>
                    <a:pt x="1552" y="2381"/>
                    <a:pt x="2314" y="1619"/>
                  </a:cubicBezTo>
                  <a:cubicBezTo>
                    <a:pt x="2583" y="1350"/>
                    <a:pt x="2877" y="1171"/>
                    <a:pt x="3164" y="1171"/>
                  </a:cubicBezTo>
                  <a:close/>
                  <a:moveTo>
                    <a:pt x="3169" y="1"/>
                  </a:moveTo>
                  <a:cubicBezTo>
                    <a:pt x="2619" y="1"/>
                    <a:pt x="2030" y="247"/>
                    <a:pt x="1486" y="791"/>
                  </a:cubicBezTo>
                  <a:cubicBezTo>
                    <a:pt x="701" y="1576"/>
                    <a:pt x="0" y="3034"/>
                    <a:pt x="1127" y="5512"/>
                  </a:cubicBezTo>
                  <a:cubicBezTo>
                    <a:pt x="1794" y="6979"/>
                    <a:pt x="2868" y="8274"/>
                    <a:pt x="3398" y="8810"/>
                  </a:cubicBezTo>
                  <a:lnTo>
                    <a:pt x="3402" y="8813"/>
                  </a:lnTo>
                  <a:cubicBezTo>
                    <a:pt x="3938" y="9344"/>
                    <a:pt x="5235" y="10418"/>
                    <a:pt x="6699" y="11085"/>
                  </a:cubicBezTo>
                  <a:cubicBezTo>
                    <a:pt x="7490" y="11445"/>
                    <a:pt x="8308" y="11674"/>
                    <a:pt x="9088" y="11674"/>
                  </a:cubicBezTo>
                  <a:cubicBezTo>
                    <a:pt x="9940" y="11674"/>
                    <a:pt x="10746" y="11400"/>
                    <a:pt x="11421" y="10726"/>
                  </a:cubicBezTo>
                  <a:cubicBezTo>
                    <a:pt x="12488" y="9657"/>
                    <a:pt x="12399" y="8442"/>
                    <a:pt x="11607" y="7665"/>
                  </a:cubicBezTo>
                  <a:cubicBezTo>
                    <a:pt x="11219" y="7278"/>
                    <a:pt x="10791" y="6885"/>
                    <a:pt x="10297" y="6648"/>
                  </a:cubicBezTo>
                  <a:cubicBezTo>
                    <a:pt x="10009" y="6509"/>
                    <a:pt x="9725" y="6440"/>
                    <a:pt x="9455" y="6440"/>
                  </a:cubicBezTo>
                  <a:cubicBezTo>
                    <a:pt x="9034" y="6440"/>
                    <a:pt x="8646" y="6606"/>
                    <a:pt x="8316" y="6935"/>
                  </a:cubicBezTo>
                  <a:cubicBezTo>
                    <a:pt x="8070" y="7180"/>
                    <a:pt x="7732" y="7665"/>
                    <a:pt x="7538" y="7904"/>
                  </a:cubicBezTo>
                  <a:cubicBezTo>
                    <a:pt x="7035" y="7819"/>
                    <a:pt x="6032" y="6974"/>
                    <a:pt x="5634" y="6577"/>
                  </a:cubicBezTo>
                  <a:cubicBezTo>
                    <a:pt x="5236" y="6179"/>
                    <a:pt x="4393" y="5174"/>
                    <a:pt x="4308" y="4674"/>
                  </a:cubicBezTo>
                  <a:cubicBezTo>
                    <a:pt x="4545" y="4481"/>
                    <a:pt x="5031" y="4141"/>
                    <a:pt x="5277" y="3895"/>
                  </a:cubicBezTo>
                  <a:cubicBezTo>
                    <a:pt x="5817" y="3354"/>
                    <a:pt x="5919" y="2652"/>
                    <a:pt x="5564" y="1914"/>
                  </a:cubicBezTo>
                  <a:cubicBezTo>
                    <a:pt x="5327" y="1421"/>
                    <a:pt x="4934" y="993"/>
                    <a:pt x="4546" y="605"/>
                  </a:cubicBezTo>
                  <a:cubicBezTo>
                    <a:pt x="4165" y="216"/>
                    <a:pt x="3684" y="1"/>
                    <a:pt x="316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012113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9"/>
          <p:cNvSpPr txBox="1">
            <a:spLocks noGrp="1"/>
          </p:cNvSpPr>
          <p:nvPr>
            <p:ph type="title"/>
          </p:nvPr>
        </p:nvSpPr>
        <p:spPr>
          <a:xfrm>
            <a:off x="726225" y="438312"/>
            <a:ext cx="7732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Lý do chọn đề tài</a:t>
            </a:r>
            <a:endParaRPr/>
          </a:p>
        </p:txBody>
      </p:sp>
      <p:sp>
        <p:nvSpPr>
          <p:cNvPr id="209" name="Google Shape;209;p39"/>
          <p:cNvSpPr txBox="1">
            <a:spLocks noGrp="1"/>
          </p:cNvSpPr>
          <p:nvPr>
            <p:ph type="subTitle" idx="1"/>
          </p:nvPr>
        </p:nvSpPr>
        <p:spPr>
          <a:xfrm>
            <a:off x="3722471" y="898721"/>
            <a:ext cx="4617000" cy="3346058"/>
          </a:xfrm>
          <a:prstGeom prst="rect">
            <a:avLst/>
          </a:prstGeom>
        </p:spPr>
        <p:txBody>
          <a:bodyPr spcFirstLastPara="1" wrap="square" lIns="91425" tIns="91425" rIns="91425" bIns="91425" anchor="t" anchorCtr="0">
            <a:noAutofit/>
          </a:bodyPr>
          <a:lstStyle/>
          <a:p>
            <a:pPr marL="0" lvl="0" indent="0" algn="just">
              <a:lnSpc>
                <a:spcPct val="150000"/>
              </a:lnSpc>
              <a:spcAft>
                <a:spcPts val="800"/>
              </a:spcAft>
            </a:pPr>
            <a:r>
              <a:rPr lang="vi-VN" sz="1800">
                <a:effectLst/>
                <a:latin typeface="Quicksand Light" panose="020B0604020202020204" charset="0"/>
                <a:ea typeface="Calibri" panose="020F0502020204030204" pitchFamily="34" charset="0"/>
                <a:cs typeface="Times New Roman" panose="02020603050405020304" pitchFamily="18" charset="0"/>
              </a:rPr>
              <a:t>-</a:t>
            </a:r>
            <a:r>
              <a:rPr lang="en-US" sz="1800">
                <a:effectLst/>
                <a:latin typeface="Quicksand Light" panose="020B0604020202020204" charset="0"/>
                <a:ea typeface="Calibri" panose="020F0502020204030204" pitchFamily="34" charset="0"/>
                <a:cs typeface="Times New Roman" panose="02020603050405020304" pitchFamily="18" charset="0"/>
              </a:rPr>
              <a:t> </a:t>
            </a:r>
            <a:r>
              <a:rPr lang="vi-VN" sz="1800">
                <a:effectLst/>
                <a:latin typeface="Quicksand Light" panose="020B0604020202020204" charset="0"/>
                <a:ea typeface="Calibri" panose="020F0502020204030204" pitchFamily="34" charset="0"/>
                <a:cs typeface="Times New Roman" panose="02020603050405020304" pitchFamily="18" charset="0"/>
              </a:rPr>
              <a:t>Nhằm giúp cho việc nghiên cứu về một thuật toán gom cụm được dễ dàng và nắm được kiến thức tốt hơn.</a:t>
            </a:r>
          </a:p>
          <a:p>
            <a:pPr marL="0" lvl="0" indent="0" algn="just">
              <a:lnSpc>
                <a:spcPct val="150000"/>
              </a:lnSpc>
              <a:spcAft>
                <a:spcPts val="800"/>
              </a:spcAft>
            </a:pPr>
            <a:r>
              <a:rPr lang="vi-VN" sz="1800">
                <a:effectLst/>
                <a:latin typeface="Quicksand Light" panose="020B0604020202020204" charset="0"/>
                <a:ea typeface="Calibri" panose="020F0502020204030204" pitchFamily="34" charset="0"/>
                <a:cs typeface="Times New Roman" panose="02020603050405020304" pitchFamily="18" charset="0"/>
              </a:rPr>
              <a:t>-</a:t>
            </a:r>
            <a:r>
              <a:rPr lang="en-US" sz="1800">
                <a:effectLst/>
                <a:latin typeface="Quicksand Light" panose="020B0604020202020204" charset="0"/>
                <a:ea typeface="Calibri" panose="020F0502020204030204" pitchFamily="34" charset="0"/>
                <a:cs typeface="Times New Roman" panose="02020603050405020304" pitchFamily="18" charset="0"/>
              </a:rPr>
              <a:t> </a:t>
            </a:r>
            <a:r>
              <a:rPr lang="vi-VN" sz="1800">
                <a:effectLst/>
                <a:latin typeface="Quicksand Light" panose="020B0604020202020204" charset="0"/>
                <a:ea typeface="Calibri" panose="020F0502020204030204" pitchFamily="34" charset="0"/>
                <a:cs typeface="Times New Roman" panose="02020603050405020304" pitchFamily="18" charset="0"/>
              </a:rPr>
              <a:t>Tăng cường khả năng lập trình, làm việc nhóm.</a:t>
            </a:r>
          </a:p>
          <a:p>
            <a:pPr marL="0" lvl="0" indent="0" algn="just">
              <a:lnSpc>
                <a:spcPct val="150000"/>
              </a:lnSpc>
              <a:spcAft>
                <a:spcPts val="800"/>
              </a:spcAft>
            </a:pPr>
            <a:r>
              <a:rPr lang="vi-VN" sz="1800">
                <a:effectLst/>
                <a:latin typeface="Quicksand Light" panose="020B0604020202020204" charset="0"/>
                <a:ea typeface="Calibri" panose="020F0502020204030204" pitchFamily="34" charset="0"/>
                <a:cs typeface="Times New Roman" panose="02020603050405020304" pitchFamily="18" charset="0"/>
              </a:rPr>
              <a:t>-</a:t>
            </a:r>
            <a:r>
              <a:rPr lang="en-US" sz="1800">
                <a:effectLst/>
                <a:latin typeface="Quicksand Light" panose="020B0604020202020204" charset="0"/>
                <a:ea typeface="Calibri" panose="020F0502020204030204" pitchFamily="34" charset="0"/>
                <a:cs typeface="Times New Roman" panose="02020603050405020304" pitchFamily="18" charset="0"/>
              </a:rPr>
              <a:t> </a:t>
            </a:r>
            <a:r>
              <a:rPr lang="vi-VN" sz="1800">
                <a:effectLst/>
                <a:latin typeface="Quicksand Light" panose="020B0604020202020204" charset="0"/>
                <a:ea typeface="Calibri" panose="020F0502020204030204" pitchFamily="34" charset="0"/>
                <a:cs typeface="Times New Roman" panose="02020603050405020304" pitchFamily="18" charset="0"/>
              </a:rPr>
              <a:t>Tiếp thu kiếm các kiến thức về Python nói chung và Machine Learning nói riêng.</a:t>
            </a:r>
          </a:p>
        </p:txBody>
      </p:sp>
      <p:sp>
        <p:nvSpPr>
          <p:cNvPr id="4" name="TextBox 3">
            <a:extLst>
              <a:ext uri="{FF2B5EF4-FFF2-40B4-BE49-F238E27FC236}">
                <a16:creationId xmlns:a16="http://schemas.microsoft.com/office/drawing/2014/main" id="{DACD7F1B-0921-464E-BB98-7885206E6826}"/>
              </a:ext>
            </a:extLst>
          </p:cNvPr>
          <p:cNvSpPr txBox="1"/>
          <p:nvPr/>
        </p:nvSpPr>
        <p:spPr>
          <a:xfrm>
            <a:off x="8339471" y="4520522"/>
            <a:ext cx="606055" cy="369332"/>
          </a:xfrm>
          <a:prstGeom prst="rect">
            <a:avLst/>
          </a:prstGeom>
          <a:noFill/>
        </p:spPr>
        <p:txBody>
          <a:bodyPr wrap="square">
            <a:spAutoFit/>
          </a:bodyPr>
          <a:lstStyle/>
          <a:p>
            <a:pPr marL="0" lvl="0" indent="0" algn="ctr" rtl="0">
              <a:spcBef>
                <a:spcPts val="0"/>
              </a:spcBef>
              <a:spcAft>
                <a:spcPts val="0"/>
              </a:spcAft>
              <a:buNone/>
            </a:pPr>
            <a:r>
              <a:rPr lang="en" sz="1800" b="1">
                <a:solidFill>
                  <a:srgbClr val="6AA84F"/>
                </a:solidFill>
                <a:latin typeface="Tahoma" panose="020B0604030504040204" pitchFamily="34" charset="0"/>
                <a:ea typeface="Tahoma" panose="020B0604030504040204" pitchFamily="34" charset="0"/>
                <a:cs typeface="Tahoma" panose="020B0604030504040204" pitchFamily="34" charset="0"/>
              </a:rPr>
              <a:t>03</a:t>
            </a:r>
          </a:p>
        </p:txBody>
      </p:sp>
    </p:spTree>
    <p:extLst>
      <p:ext uri="{BB962C8B-B14F-4D97-AF65-F5344CB8AC3E}">
        <p14:creationId xmlns:p14="http://schemas.microsoft.com/office/powerpoint/2010/main" val="2752177385"/>
      </p:ext>
    </p:extLst>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09">
                                            <p:txEl>
                                              <p:pRg st="0" end="0"/>
                                            </p:txEl>
                                          </p:spTgt>
                                        </p:tgtEl>
                                        <p:attrNameLst>
                                          <p:attrName>style.visibility</p:attrName>
                                        </p:attrNameLst>
                                      </p:cBhvr>
                                      <p:to>
                                        <p:strVal val="visible"/>
                                      </p:to>
                                    </p:set>
                                    <p:animEffect transition="in" filter="circle(in)">
                                      <p:cBhvr>
                                        <p:cTn id="7" dur="2000"/>
                                        <p:tgtEl>
                                          <p:spTgt spid="20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09">
                                            <p:txEl>
                                              <p:pRg st="1" end="1"/>
                                            </p:txEl>
                                          </p:spTgt>
                                        </p:tgtEl>
                                        <p:attrNameLst>
                                          <p:attrName>style.visibility</p:attrName>
                                        </p:attrNameLst>
                                      </p:cBhvr>
                                      <p:to>
                                        <p:strVal val="visible"/>
                                      </p:to>
                                    </p:set>
                                    <p:animEffect transition="in" filter="circle(in)">
                                      <p:cBhvr>
                                        <p:cTn id="12" dur="2000"/>
                                        <p:tgtEl>
                                          <p:spTgt spid="20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209">
                                            <p:txEl>
                                              <p:pRg st="2" end="2"/>
                                            </p:txEl>
                                          </p:spTgt>
                                        </p:tgtEl>
                                        <p:attrNameLst>
                                          <p:attrName>style.visibility</p:attrName>
                                        </p:attrNameLst>
                                      </p:cBhvr>
                                      <p:to>
                                        <p:strVal val="visible"/>
                                      </p:to>
                                    </p:set>
                                    <p:animEffect transition="in" filter="circle(in)">
                                      <p:cBhvr>
                                        <p:cTn id="17" dur="2000"/>
                                        <p:tgtEl>
                                          <p:spTgt spid="20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9"/>
          <p:cNvSpPr txBox="1">
            <a:spLocks noGrp="1"/>
          </p:cNvSpPr>
          <p:nvPr>
            <p:ph type="title"/>
          </p:nvPr>
        </p:nvSpPr>
        <p:spPr>
          <a:xfrm>
            <a:off x="726225" y="438312"/>
            <a:ext cx="7732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Mục đích nghiên cứu</a:t>
            </a:r>
            <a:endParaRPr/>
          </a:p>
        </p:txBody>
      </p:sp>
      <p:sp>
        <p:nvSpPr>
          <p:cNvPr id="209" name="Google Shape;209;p39"/>
          <p:cNvSpPr txBox="1">
            <a:spLocks noGrp="1"/>
          </p:cNvSpPr>
          <p:nvPr>
            <p:ph type="subTitle" idx="1"/>
          </p:nvPr>
        </p:nvSpPr>
        <p:spPr>
          <a:xfrm>
            <a:off x="3841425" y="1174464"/>
            <a:ext cx="4617000" cy="1815122"/>
          </a:xfrm>
          <a:prstGeom prst="rect">
            <a:avLst/>
          </a:prstGeom>
        </p:spPr>
        <p:txBody>
          <a:bodyPr spcFirstLastPara="1" wrap="square" lIns="91425" tIns="91425" rIns="91425" bIns="91425" anchor="t" anchorCtr="0">
            <a:noAutofit/>
          </a:bodyPr>
          <a:lstStyle/>
          <a:p>
            <a:pPr marL="0" lvl="0" indent="0" algn="just">
              <a:lnSpc>
                <a:spcPct val="150000"/>
              </a:lnSpc>
              <a:spcAft>
                <a:spcPts val="800"/>
              </a:spcAft>
            </a:pPr>
            <a:r>
              <a:rPr lang="en-US" sz="1800">
                <a:effectLst/>
                <a:latin typeface="Quicksand Light" panose="020B0604020202020204" charset="0"/>
                <a:ea typeface="Calibri" panose="020F0502020204030204" pitchFamily="34" charset="0"/>
                <a:cs typeface="Times New Roman" panose="02020603050405020304" pitchFamily="18" charset="0"/>
              </a:rPr>
              <a:t>Hiểu rõ được bản chất, đặc điểm, công thức và cách thức vận hành của thuật toán K-Means trong việc gom cụm và xử lý dữ liệu trong thực tế.</a:t>
            </a:r>
            <a:endParaRPr lang="en-GB" sz="1800">
              <a:effectLst/>
              <a:latin typeface="Quicksand Light" panose="020B060402020202020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225EC7AB-3E0B-40EF-94AC-21BD5D2A5CA3}"/>
              </a:ext>
            </a:extLst>
          </p:cNvPr>
          <p:cNvSpPr txBox="1"/>
          <p:nvPr/>
        </p:nvSpPr>
        <p:spPr>
          <a:xfrm>
            <a:off x="8339471" y="4520522"/>
            <a:ext cx="606055" cy="369332"/>
          </a:xfrm>
          <a:prstGeom prst="rect">
            <a:avLst/>
          </a:prstGeom>
          <a:noFill/>
        </p:spPr>
        <p:txBody>
          <a:bodyPr wrap="square">
            <a:spAutoFit/>
          </a:bodyPr>
          <a:lstStyle/>
          <a:p>
            <a:pPr marL="0" lvl="0" indent="0" algn="ctr" rtl="0">
              <a:spcBef>
                <a:spcPts val="0"/>
              </a:spcBef>
              <a:spcAft>
                <a:spcPts val="0"/>
              </a:spcAft>
              <a:buNone/>
            </a:pPr>
            <a:r>
              <a:rPr lang="en" sz="1800" b="1">
                <a:solidFill>
                  <a:srgbClr val="6AA84F"/>
                </a:solidFill>
                <a:latin typeface="Tahoma" panose="020B0604030504040204" pitchFamily="34" charset="0"/>
                <a:ea typeface="Tahoma" panose="020B0604030504040204" pitchFamily="34" charset="0"/>
                <a:cs typeface="Tahoma" panose="020B0604030504040204" pitchFamily="34" charset="0"/>
              </a:rPr>
              <a:t>04</a:t>
            </a:r>
          </a:p>
        </p:txBody>
      </p:sp>
    </p:spTree>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09">
                                            <p:txEl>
                                              <p:pRg st="0" end="0"/>
                                            </p:txEl>
                                          </p:spTgt>
                                        </p:tgtEl>
                                        <p:attrNameLst>
                                          <p:attrName>style.visibility</p:attrName>
                                        </p:attrNameLst>
                                      </p:cBhvr>
                                      <p:to>
                                        <p:strVal val="visible"/>
                                      </p:to>
                                    </p:set>
                                    <p:animEffect transition="in" filter="barn(inVertical)">
                                      <p:cBhvr>
                                        <p:cTn id="7" dur="500"/>
                                        <p:tgtEl>
                                          <p:spTgt spid="20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75" name="Google Shape;175;p37"/>
          <p:cNvPicPr preferRelativeResize="0"/>
          <p:nvPr/>
        </p:nvPicPr>
        <p:blipFill rotWithShape="1">
          <a:blip r:embed="rId3">
            <a:alphaModFix/>
          </a:blip>
          <a:srcRect l="49" r="49"/>
          <a:stretch/>
        </p:blipFill>
        <p:spPr>
          <a:xfrm>
            <a:off x="3664776" y="781698"/>
            <a:ext cx="1698350" cy="1574076"/>
          </a:xfrm>
          <a:prstGeom prst="rect">
            <a:avLst/>
          </a:prstGeom>
          <a:noFill/>
          <a:ln>
            <a:noFill/>
          </a:ln>
        </p:spPr>
      </p:pic>
      <p:pic>
        <p:nvPicPr>
          <p:cNvPr id="176" name="Google Shape;176;p37"/>
          <p:cNvPicPr preferRelativeResize="0"/>
          <p:nvPr/>
        </p:nvPicPr>
        <p:blipFill>
          <a:blip r:embed="rId4">
            <a:alphaModFix/>
          </a:blip>
          <a:stretch>
            <a:fillRect/>
          </a:stretch>
        </p:blipFill>
        <p:spPr>
          <a:xfrm flipH="1">
            <a:off x="1333200" y="1217075"/>
            <a:ext cx="6477600" cy="3286075"/>
          </a:xfrm>
          <a:prstGeom prst="rect">
            <a:avLst/>
          </a:prstGeom>
          <a:noFill/>
          <a:ln>
            <a:noFill/>
          </a:ln>
        </p:spPr>
      </p:pic>
      <p:sp>
        <p:nvSpPr>
          <p:cNvPr id="177" name="Google Shape;177;p37"/>
          <p:cNvSpPr txBox="1">
            <a:spLocks noGrp="1"/>
          </p:cNvSpPr>
          <p:nvPr>
            <p:ph type="title"/>
          </p:nvPr>
        </p:nvSpPr>
        <p:spPr>
          <a:xfrm>
            <a:off x="1333200" y="1693075"/>
            <a:ext cx="6697926" cy="202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a:t>Cơ sở lý thuyết</a:t>
            </a:r>
            <a:endParaRPr sz="5000"/>
          </a:p>
        </p:txBody>
      </p:sp>
      <p:sp>
        <p:nvSpPr>
          <p:cNvPr id="178" name="Google Shape;178;p37"/>
          <p:cNvSpPr txBox="1">
            <a:spLocks noGrp="1"/>
          </p:cNvSpPr>
          <p:nvPr>
            <p:ph type="title" idx="2"/>
          </p:nvPr>
        </p:nvSpPr>
        <p:spPr>
          <a:xfrm>
            <a:off x="3872999" y="991088"/>
            <a:ext cx="1592135" cy="10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6" name="TextBox 5">
            <a:extLst>
              <a:ext uri="{FF2B5EF4-FFF2-40B4-BE49-F238E27FC236}">
                <a16:creationId xmlns:a16="http://schemas.microsoft.com/office/drawing/2014/main" id="{E51654CB-F2B5-489D-B625-DA11563D87F2}"/>
              </a:ext>
            </a:extLst>
          </p:cNvPr>
          <p:cNvSpPr txBox="1"/>
          <p:nvPr/>
        </p:nvSpPr>
        <p:spPr>
          <a:xfrm>
            <a:off x="8339471" y="4520522"/>
            <a:ext cx="606055" cy="369332"/>
          </a:xfrm>
          <a:prstGeom prst="rect">
            <a:avLst/>
          </a:prstGeom>
          <a:noFill/>
        </p:spPr>
        <p:txBody>
          <a:bodyPr wrap="square">
            <a:spAutoFit/>
          </a:bodyPr>
          <a:lstStyle/>
          <a:p>
            <a:pPr marL="0" lvl="0" indent="0" algn="ctr" rtl="0">
              <a:spcBef>
                <a:spcPts val="0"/>
              </a:spcBef>
              <a:spcAft>
                <a:spcPts val="0"/>
              </a:spcAft>
              <a:buNone/>
            </a:pPr>
            <a:r>
              <a:rPr lang="en" sz="1800" b="1">
                <a:solidFill>
                  <a:srgbClr val="6AA84F"/>
                </a:solidFill>
                <a:latin typeface="Tahoma" panose="020B0604030504040204" pitchFamily="34" charset="0"/>
                <a:ea typeface="Tahoma" panose="020B0604030504040204" pitchFamily="34" charset="0"/>
                <a:cs typeface="Tahoma" panose="020B0604030504040204" pitchFamily="34" charset="0"/>
              </a:rPr>
              <a:t>05</a:t>
            </a:r>
          </a:p>
        </p:txBody>
      </p:sp>
    </p:spTree>
    <p:extLst>
      <p:ext uri="{BB962C8B-B14F-4D97-AF65-F5344CB8AC3E}">
        <p14:creationId xmlns:p14="http://schemas.microsoft.com/office/powerpoint/2010/main" val="15402961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4" name="Google Shape;184;p38"/>
          <p:cNvSpPr txBox="1">
            <a:spLocks noGrp="1"/>
          </p:cNvSpPr>
          <p:nvPr>
            <p:ph type="title"/>
          </p:nvPr>
        </p:nvSpPr>
        <p:spPr>
          <a:xfrm>
            <a:off x="726225" y="438312"/>
            <a:ext cx="4907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t>Cơ sở lý thuyết</a:t>
            </a:r>
            <a:endParaRPr/>
          </a:p>
          <a:p>
            <a:pPr marL="0" lvl="0" indent="0" algn="l" rtl="0">
              <a:spcBef>
                <a:spcPts val="0"/>
              </a:spcBef>
              <a:spcAft>
                <a:spcPts val="0"/>
              </a:spcAft>
              <a:buNone/>
            </a:pPr>
            <a:endParaRPr/>
          </a:p>
        </p:txBody>
      </p:sp>
      <p:sp>
        <p:nvSpPr>
          <p:cNvPr id="185" name="Google Shape;185;p38"/>
          <p:cNvSpPr txBox="1">
            <a:spLocks noGrp="1"/>
          </p:cNvSpPr>
          <p:nvPr>
            <p:ph type="subTitle" idx="1"/>
          </p:nvPr>
        </p:nvSpPr>
        <p:spPr>
          <a:xfrm>
            <a:off x="2449646" y="2603631"/>
            <a:ext cx="1594200" cy="396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Clustering</a:t>
            </a:r>
            <a:endParaRPr/>
          </a:p>
        </p:txBody>
      </p:sp>
      <p:sp>
        <p:nvSpPr>
          <p:cNvPr id="186" name="Google Shape;186;p38"/>
          <p:cNvSpPr txBox="1">
            <a:spLocks noGrp="1"/>
          </p:cNvSpPr>
          <p:nvPr>
            <p:ph type="subTitle" idx="2"/>
          </p:nvPr>
        </p:nvSpPr>
        <p:spPr>
          <a:xfrm>
            <a:off x="2449646" y="2976707"/>
            <a:ext cx="1594200" cy="938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Thuật toán gom cụm</a:t>
            </a:r>
            <a:endParaRPr/>
          </a:p>
        </p:txBody>
      </p:sp>
      <p:sp>
        <p:nvSpPr>
          <p:cNvPr id="189" name="Google Shape;189;p38"/>
          <p:cNvSpPr txBox="1">
            <a:spLocks noGrp="1"/>
          </p:cNvSpPr>
          <p:nvPr>
            <p:ph type="subTitle" idx="5"/>
          </p:nvPr>
        </p:nvSpPr>
        <p:spPr>
          <a:xfrm>
            <a:off x="5050577" y="2603630"/>
            <a:ext cx="1594200" cy="396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K-Means</a:t>
            </a:r>
            <a:endParaRPr/>
          </a:p>
        </p:txBody>
      </p:sp>
      <p:sp>
        <p:nvSpPr>
          <p:cNvPr id="190" name="Google Shape;190;p38"/>
          <p:cNvSpPr txBox="1">
            <a:spLocks noGrp="1"/>
          </p:cNvSpPr>
          <p:nvPr>
            <p:ph type="subTitle" idx="6"/>
          </p:nvPr>
        </p:nvSpPr>
        <p:spPr>
          <a:xfrm>
            <a:off x="4818147" y="2976707"/>
            <a:ext cx="2059060" cy="938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Phương pháp gom cụm K-Means</a:t>
            </a:r>
            <a:endParaRPr/>
          </a:p>
        </p:txBody>
      </p:sp>
      <p:pic>
        <p:nvPicPr>
          <p:cNvPr id="191" name="Google Shape;191;p38"/>
          <p:cNvPicPr preferRelativeResize="0"/>
          <p:nvPr/>
        </p:nvPicPr>
        <p:blipFill rotWithShape="1">
          <a:blip r:embed="rId3">
            <a:alphaModFix/>
          </a:blip>
          <a:srcRect l="49" r="49"/>
          <a:stretch/>
        </p:blipFill>
        <p:spPr>
          <a:xfrm>
            <a:off x="2740512" y="1662261"/>
            <a:ext cx="1012465" cy="938400"/>
          </a:xfrm>
          <a:prstGeom prst="rect">
            <a:avLst/>
          </a:prstGeom>
          <a:noFill/>
          <a:ln>
            <a:noFill/>
          </a:ln>
        </p:spPr>
      </p:pic>
      <p:pic>
        <p:nvPicPr>
          <p:cNvPr id="192" name="Google Shape;192;p38"/>
          <p:cNvPicPr preferRelativeResize="0"/>
          <p:nvPr/>
        </p:nvPicPr>
        <p:blipFill rotWithShape="1">
          <a:blip r:embed="rId4">
            <a:alphaModFix/>
          </a:blip>
          <a:srcRect t="19" b="29"/>
          <a:stretch/>
        </p:blipFill>
        <p:spPr>
          <a:xfrm>
            <a:off x="5374383" y="1662261"/>
            <a:ext cx="946588" cy="938399"/>
          </a:xfrm>
          <a:prstGeom prst="rect">
            <a:avLst/>
          </a:prstGeom>
          <a:noFill/>
          <a:ln>
            <a:noFill/>
          </a:ln>
        </p:spPr>
      </p:pic>
      <p:sp>
        <p:nvSpPr>
          <p:cNvPr id="28" name="TextBox 27">
            <a:extLst>
              <a:ext uri="{FF2B5EF4-FFF2-40B4-BE49-F238E27FC236}">
                <a16:creationId xmlns:a16="http://schemas.microsoft.com/office/drawing/2014/main" id="{42338AE1-CC69-42C3-A3C6-41E74B802981}"/>
              </a:ext>
            </a:extLst>
          </p:cNvPr>
          <p:cNvSpPr txBox="1"/>
          <p:nvPr/>
        </p:nvSpPr>
        <p:spPr>
          <a:xfrm>
            <a:off x="5488730" y="1900627"/>
            <a:ext cx="662763" cy="461665"/>
          </a:xfrm>
          <a:prstGeom prst="rect">
            <a:avLst/>
          </a:prstGeom>
          <a:noFill/>
        </p:spPr>
        <p:txBody>
          <a:bodyPr wrap="square">
            <a:spAutoFit/>
          </a:bodyPr>
          <a:lstStyle/>
          <a:p>
            <a:pPr marL="0" lvl="0" indent="0" algn="ctr" rtl="0">
              <a:spcBef>
                <a:spcPts val="0"/>
              </a:spcBef>
              <a:spcAft>
                <a:spcPts val="0"/>
              </a:spcAft>
              <a:buNone/>
            </a:pPr>
            <a:r>
              <a:rPr lang="en" sz="2400" b="1">
                <a:latin typeface="Tahoma" panose="020B0604030504040204" pitchFamily="34" charset="0"/>
                <a:ea typeface="Tahoma" panose="020B0604030504040204" pitchFamily="34" charset="0"/>
                <a:cs typeface="Tahoma" panose="020B0604030504040204" pitchFamily="34" charset="0"/>
              </a:rPr>
              <a:t>02</a:t>
            </a:r>
          </a:p>
        </p:txBody>
      </p:sp>
      <p:sp>
        <p:nvSpPr>
          <p:cNvPr id="29" name="TextBox 28">
            <a:extLst>
              <a:ext uri="{FF2B5EF4-FFF2-40B4-BE49-F238E27FC236}">
                <a16:creationId xmlns:a16="http://schemas.microsoft.com/office/drawing/2014/main" id="{6AF47A08-53DE-4CF1-B12B-9D5D182E46B7}"/>
              </a:ext>
            </a:extLst>
          </p:cNvPr>
          <p:cNvSpPr txBox="1"/>
          <p:nvPr/>
        </p:nvSpPr>
        <p:spPr>
          <a:xfrm>
            <a:off x="2920736" y="1900626"/>
            <a:ext cx="662763" cy="461665"/>
          </a:xfrm>
          <a:prstGeom prst="rect">
            <a:avLst/>
          </a:prstGeom>
          <a:noFill/>
        </p:spPr>
        <p:txBody>
          <a:bodyPr wrap="square">
            <a:spAutoFit/>
          </a:bodyPr>
          <a:lstStyle/>
          <a:p>
            <a:pPr marL="0" lvl="0" indent="0" algn="ctr" rtl="0">
              <a:spcBef>
                <a:spcPts val="0"/>
              </a:spcBef>
              <a:spcAft>
                <a:spcPts val="0"/>
              </a:spcAft>
              <a:buNone/>
            </a:pPr>
            <a:r>
              <a:rPr lang="en" sz="2400" b="1">
                <a:latin typeface="Tahoma" panose="020B0604030504040204" pitchFamily="34" charset="0"/>
                <a:ea typeface="Tahoma" panose="020B0604030504040204" pitchFamily="34" charset="0"/>
                <a:cs typeface="Tahoma" panose="020B0604030504040204" pitchFamily="34" charset="0"/>
              </a:rPr>
              <a:t>01</a:t>
            </a:r>
          </a:p>
        </p:txBody>
      </p:sp>
      <p:sp>
        <p:nvSpPr>
          <p:cNvPr id="30" name="TextBox 29">
            <a:extLst>
              <a:ext uri="{FF2B5EF4-FFF2-40B4-BE49-F238E27FC236}">
                <a16:creationId xmlns:a16="http://schemas.microsoft.com/office/drawing/2014/main" id="{50394160-0957-470F-9B0B-CA73B40ACC12}"/>
              </a:ext>
            </a:extLst>
          </p:cNvPr>
          <p:cNvSpPr txBox="1"/>
          <p:nvPr/>
        </p:nvSpPr>
        <p:spPr>
          <a:xfrm>
            <a:off x="8339471" y="4520522"/>
            <a:ext cx="606055" cy="369332"/>
          </a:xfrm>
          <a:prstGeom prst="rect">
            <a:avLst/>
          </a:prstGeom>
          <a:noFill/>
        </p:spPr>
        <p:txBody>
          <a:bodyPr wrap="square">
            <a:spAutoFit/>
          </a:bodyPr>
          <a:lstStyle/>
          <a:p>
            <a:pPr marL="0" lvl="0" indent="0" algn="ctr" rtl="0">
              <a:spcBef>
                <a:spcPts val="0"/>
              </a:spcBef>
              <a:spcAft>
                <a:spcPts val="0"/>
              </a:spcAft>
              <a:buNone/>
            </a:pPr>
            <a:r>
              <a:rPr lang="en" sz="1800" b="1">
                <a:solidFill>
                  <a:srgbClr val="6AA84F"/>
                </a:solidFill>
                <a:latin typeface="Tahoma" panose="020B0604030504040204" pitchFamily="34" charset="0"/>
                <a:ea typeface="Tahoma" panose="020B0604030504040204" pitchFamily="34" charset="0"/>
                <a:cs typeface="Tahoma" panose="020B0604030504040204" pitchFamily="34" charset="0"/>
              </a:rPr>
              <a:t>06</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185">
                                            <p:txEl>
                                              <p:pRg st="0" end="0"/>
                                            </p:txEl>
                                          </p:spTgt>
                                        </p:tgtEl>
                                        <p:attrNameLst>
                                          <p:attrName>style.visibility</p:attrName>
                                        </p:attrNameLst>
                                      </p:cBhvr>
                                      <p:to>
                                        <p:strVal val="visible"/>
                                      </p:to>
                                    </p:set>
                                    <p:animEffect transition="in" filter="plus(in)">
                                      <p:cBhvr>
                                        <p:cTn id="7" dur="2000"/>
                                        <p:tgtEl>
                                          <p:spTgt spid="185">
                                            <p:txEl>
                                              <p:pRg st="0" end="0"/>
                                            </p:txEl>
                                          </p:spTgt>
                                        </p:tgtEl>
                                      </p:cBhvr>
                                    </p:animEffect>
                                  </p:childTnLst>
                                </p:cTn>
                              </p:par>
                              <p:par>
                                <p:cTn id="8" presetID="13" presetClass="entr" presetSubtype="16" fill="hold" grpId="0" nodeType="withEffect">
                                  <p:stCondLst>
                                    <p:cond delay="0"/>
                                  </p:stCondLst>
                                  <p:childTnLst>
                                    <p:set>
                                      <p:cBhvr>
                                        <p:cTn id="9" dur="1" fill="hold">
                                          <p:stCondLst>
                                            <p:cond delay="0"/>
                                          </p:stCondLst>
                                        </p:cTn>
                                        <p:tgtEl>
                                          <p:spTgt spid="186">
                                            <p:txEl>
                                              <p:pRg st="0" end="0"/>
                                            </p:txEl>
                                          </p:spTgt>
                                        </p:tgtEl>
                                        <p:attrNameLst>
                                          <p:attrName>style.visibility</p:attrName>
                                        </p:attrNameLst>
                                      </p:cBhvr>
                                      <p:to>
                                        <p:strVal val="visible"/>
                                      </p:to>
                                    </p:set>
                                    <p:animEffect transition="in" filter="plus(in)">
                                      <p:cBhvr>
                                        <p:cTn id="10" dur="2000"/>
                                        <p:tgtEl>
                                          <p:spTgt spid="186">
                                            <p:txEl>
                                              <p:pRg st="0" end="0"/>
                                            </p:txEl>
                                          </p:spTgt>
                                        </p:tgtEl>
                                      </p:cBhvr>
                                    </p:animEffect>
                                  </p:childTnLst>
                                </p:cTn>
                              </p:par>
                              <p:par>
                                <p:cTn id="11" presetID="13" presetClass="entr" presetSubtype="16" fill="hold" grpId="0" nodeType="withEffect">
                                  <p:stCondLst>
                                    <p:cond delay="0"/>
                                  </p:stCondLst>
                                  <p:childTnLst>
                                    <p:set>
                                      <p:cBhvr>
                                        <p:cTn id="12" dur="1" fill="hold">
                                          <p:stCondLst>
                                            <p:cond delay="0"/>
                                          </p:stCondLst>
                                        </p:cTn>
                                        <p:tgtEl>
                                          <p:spTgt spid="189">
                                            <p:txEl>
                                              <p:pRg st="0" end="0"/>
                                            </p:txEl>
                                          </p:spTgt>
                                        </p:tgtEl>
                                        <p:attrNameLst>
                                          <p:attrName>style.visibility</p:attrName>
                                        </p:attrNameLst>
                                      </p:cBhvr>
                                      <p:to>
                                        <p:strVal val="visible"/>
                                      </p:to>
                                    </p:set>
                                    <p:animEffect transition="in" filter="plus(in)">
                                      <p:cBhvr>
                                        <p:cTn id="13" dur="2000"/>
                                        <p:tgtEl>
                                          <p:spTgt spid="189">
                                            <p:txEl>
                                              <p:pRg st="0" end="0"/>
                                            </p:txEl>
                                          </p:spTgt>
                                        </p:tgtEl>
                                      </p:cBhvr>
                                    </p:animEffect>
                                  </p:childTnLst>
                                </p:cTn>
                              </p:par>
                              <p:par>
                                <p:cTn id="14" presetID="13" presetClass="entr" presetSubtype="16" fill="hold" grpId="0" nodeType="withEffect">
                                  <p:stCondLst>
                                    <p:cond delay="0"/>
                                  </p:stCondLst>
                                  <p:childTnLst>
                                    <p:set>
                                      <p:cBhvr>
                                        <p:cTn id="15" dur="1" fill="hold">
                                          <p:stCondLst>
                                            <p:cond delay="0"/>
                                          </p:stCondLst>
                                        </p:cTn>
                                        <p:tgtEl>
                                          <p:spTgt spid="190">
                                            <p:txEl>
                                              <p:pRg st="0" end="0"/>
                                            </p:txEl>
                                          </p:spTgt>
                                        </p:tgtEl>
                                        <p:attrNameLst>
                                          <p:attrName>style.visibility</p:attrName>
                                        </p:attrNameLst>
                                      </p:cBhvr>
                                      <p:to>
                                        <p:strVal val="visible"/>
                                      </p:to>
                                    </p:set>
                                    <p:animEffect transition="in" filter="plus(in)">
                                      <p:cBhvr>
                                        <p:cTn id="16" dur="2000"/>
                                        <p:tgtEl>
                                          <p:spTgt spid="190">
                                            <p:txEl>
                                              <p:pRg st="0" end="0"/>
                                            </p:txEl>
                                          </p:spTgt>
                                        </p:tgtEl>
                                      </p:cBhvr>
                                    </p:animEffect>
                                  </p:childTnLst>
                                </p:cTn>
                              </p:par>
                              <p:par>
                                <p:cTn id="17" presetID="13" presetClass="entr" presetSubtype="16" fill="hold" nodeType="withEffect">
                                  <p:stCondLst>
                                    <p:cond delay="0"/>
                                  </p:stCondLst>
                                  <p:childTnLst>
                                    <p:set>
                                      <p:cBhvr>
                                        <p:cTn id="18" dur="1" fill="hold">
                                          <p:stCondLst>
                                            <p:cond delay="0"/>
                                          </p:stCondLst>
                                        </p:cTn>
                                        <p:tgtEl>
                                          <p:spTgt spid="191"/>
                                        </p:tgtEl>
                                        <p:attrNameLst>
                                          <p:attrName>style.visibility</p:attrName>
                                        </p:attrNameLst>
                                      </p:cBhvr>
                                      <p:to>
                                        <p:strVal val="visible"/>
                                      </p:to>
                                    </p:set>
                                    <p:animEffect transition="in" filter="plus(in)">
                                      <p:cBhvr>
                                        <p:cTn id="19" dur="2000"/>
                                        <p:tgtEl>
                                          <p:spTgt spid="191"/>
                                        </p:tgtEl>
                                      </p:cBhvr>
                                    </p:animEffect>
                                  </p:childTnLst>
                                </p:cTn>
                              </p:par>
                              <p:par>
                                <p:cTn id="20" presetID="13" presetClass="entr" presetSubtype="16" fill="hold" nodeType="withEffect">
                                  <p:stCondLst>
                                    <p:cond delay="0"/>
                                  </p:stCondLst>
                                  <p:childTnLst>
                                    <p:set>
                                      <p:cBhvr>
                                        <p:cTn id="21" dur="1" fill="hold">
                                          <p:stCondLst>
                                            <p:cond delay="0"/>
                                          </p:stCondLst>
                                        </p:cTn>
                                        <p:tgtEl>
                                          <p:spTgt spid="192"/>
                                        </p:tgtEl>
                                        <p:attrNameLst>
                                          <p:attrName>style.visibility</p:attrName>
                                        </p:attrNameLst>
                                      </p:cBhvr>
                                      <p:to>
                                        <p:strVal val="visible"/>
                                      </p:to>
                                    </p:set>
                                    <p:animEffect transition="in" filter="plus(in)">
                                      <p:cBhvr>
                                        <p:cTn id="22" dur="2000"/>
                                        <p:tgtEl>
                                          <p:spTgt spid="192"/>
                                        </p:tgtEl>
                                      </p:cBhvr>
                                    </p:animEffect>
                                  </p:childTnLst>
                                </p:cTn>
                              </p:par>
                              <p:par>
                                <p:cTn id="23" presetID="13" presetClass="entr" presetSubtype="16"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plus(in)">
                                      <p:cBhvr>
                                        <p:cTn id="25" dur="2000"/>
                                        <p:tgtEl>
                                          <p:spTgt spid="28"/>
                                        </p:tgtEl>
                                      </p:cBhvr>
                                    </p:animEffect>
                                  </p:childTnLst>
                                </p:cTn>
                              </p:par>
                              <p:par>
                                <p:cTn id="26" presetID="13" presetClass="entr" presetSubtype="16"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plus(in)">
                                      <p:cBhvr>
                                        <p:cTn id="28" dur="2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build="p"/>
      <p:bldP spid="186" grpId="0" build="p"/>
      <p:bldP spid="189" grpId="0" build="p"/>
      <p:bldP spid="190" grpId="0" build="p"/>
      <p:bldP spid="28" grpId="0"/>
      <p:bldP spid="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grpSp>
        <p:nvGrpSpPr>
          <p:cNvPr id="214" name="Google Shape;214;p40"/>
          <p:cNvGrpSpPr/>
          <p:nvPr/>
        </p:nvGrpSpPr>
        <p:grpSpPr>
          <a:xfrm>
            <a:off x="2190669" y="1697621"/>
            <a:ext cx="4762658" cy="2207491"/>
            <a:chOff x="2190669" y="1697621"/>
            <a:chExt cx="4762658" cy="2207491"/>
          </a:xfrm>
        </p:grpSpPr>
        <p:cxnSp>
          <p:nvCxnSpPr>
            <p:cNvPr id="215" name="Google Shape;215;p40"/>
            <p:cNvCxnSpPr>
              <a:stCxn id="216" idx="4"/>
              <a:endCxn id="217" idx="0"/>
            </p:cNvCxnSpPr>
            <p:nvPr/>
          </p:nvCxnSpPr>
          <p:spPr>
            <a:xfrm>
              <a:off x="2638419" y="2593121"/>
              <a:ext cx="882900" cy="416400"/>
            </a:xfrm>
            <a:prstGeom prst="straightConnector1">
              <a:avLst/>
            </a:prstGeom>
            <a:noFill/>
            <a:ln w="9525" cap="flat" cmpd="sng">
              <a:solidFill>
                <a:srgbClr val="434343"/>
              </a:solidFill>
              <a:prstDash val="lgDashDot"/>
              <a:round/>
              <a:headEnd type="none" w="med" len="med"/>
              <a:tailEnd type="none" w="med" len="med"/>
            </a:ln>
          </p:spPr>
        </p:cxnSp>
        <p:cxnSp>
          <p:nvCxnSpPr>
            <p:cNvPr id="218" name="Google Shape;218;p40"/>
            <p:cNvCxnSpPr>
              <a:stCxn id="217" idx="0"/>
              <a:endCxn id="219" idx="4"/>
            </p:cNvCxnSpPr>
            <p:nvPr/>
          </p:nvCxnSpPr>
          <p:spPr>
            <a:xfrm rot="10800000" flipH="1">
              <a:off x="3521381" y="2593212"/>
              <a:ext cx="1050600" cy="416400"/>
            </a:xfrm>
            <a:prstGeom prst="straightConnector1">
              <a:avLst/>
            </a:prstGeom>
            <a:noFill/>
            <a:ln w="9525" cap="flat" cmpd="sng">
              <a:solidFill>
                <a:srgbClr val="434343"/>
              </a:solidFill>
              <a:prstDash val="lgDashDot"/>
              <a:round/>
              <a:headEnd type="none" w="med" len="med"/>
              <a:tailEnd type="none" w="med" len="med"/>
            </a:ln>
          </p:spPr>
        </p:cxnSp>
        <p:cxnSp>
          <p:nvCxnSpPr>
            <p:cNvPr id="220" name="Google Shape;220;p40"/>
            <p:cNvCxnSpPr>
              <a:stCxn id="219" idx="4"/>
              <a:endCxn id="221" idx="0"/>
            </p:cNvCxnSpPr>
            <p:nvPr/>
          </p:nvCxnSpPr>
          <p:spPr>
            <a:xfrm>
              <a:off x="4571998" y="2593121"/>
              <a:ext cx="1037400" cy="416400"/>
            </a:xfrm>
            <a:prstGeom prst="straightConnector1">
              <a:avLst/>
            </a:prstGeom>
            <a:noFill/>
            <a:ln w="9525" cap="flat" cmpd="sng">
              <a:solidFill>
                <a:srgbClr val="434343"/>
              </a:solidFill>
              <a:prstDash val="lgDashDot"/>
              <a:round/>
              <a:headEnd type="none" w="med" len="med"/>
              <a:tailEnd type="none" w="med" len="med"/>
            </a:ln>
          </p:spPr>
        </p:cxnSp>
        <p:cxnSp>
          <p:nvCxnSpPr>
            <p:cNvPr id="222" name="Google Shape;222;p40"/>
            <p:cNvCxnSpPr>
              <a:stCxn id="221" idx="0"/>
              <a:endCxn id="223" idx="4"/>
            </p:cNvCxnSpPr>
            <p:nvPr/>
          </p:nvCxnSpPr>
          <p:spPr>
            <a:xfrm rot="10800000" flipH="1">
              <a:off x="5609291" y="2593210"/>
              <a:ext cx="896400" cy="416400"/>
            </a:xfrm>
            <a:prstGeom prst="straightConnector1">
              <a:avLst/>
            </a:prstGeom>
            <a:noFill/>
            <a:ln w="9525" cap="flat" cmpd="sng">
              <a:solidFill>
                <a:srgbClr val="434343"/>
              </a:solidFill>
              <a:prstDash val="lgDashDot"/>
              <a:round/>
              <a:headEnd type="none" w="med" len="med"/>
              <a:tailEnd type="none" w="med" len="med"/>
            </a:ln>
          </p:spPr>
        </p:cxnSp>
        <p:sp>
          <p:nvSpPr>
            <p:cNvPr id="223" name="Google Shape;223;p40"/>
            <p:cNvSpPr/>
            <p:nvPr/>
          </p:nvSpPr>
          <p:spPr>
            <a:xfrm>
              <a:off x="6057826" y="1697621"/>
              <a:ext cx="895500" cy="895500"/>
            </a:xfrm>
            <a:prstGeom prst="ellipse">
              <a:avLst/>
            </a:prstGeom>
            <a:noFill/>
            <a:ln w="9525" cap="flat" cmpd="sng">
              <a:solidFill>
                <a:srgbClr val="434343"/>
              </a:solidFill>
              <a:prstDash val="lgDash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219" name="Google Shape;219;p40"/>
            <p:cNvSpPr/>
            <p:nvPr/>
          </p:nvSpPr>
          <p:spPr>
            <a:xfrm>
              <a:off x="4124248" y="1697621"/>
              <a:ext cx="895500" cy="895500"/>
            </a:xfrm>
            <a:prstGeom prst="ellipse">
              <a:avLst/>
            </a:prstGeom>
            <a:noFill/>
            <a:ln w="9525" cap="flat" cmpd="sng">
              <a:solidFill>
                <a:srgbClr val="434343"/>
              </a:solidFill>
              <a:prstDash val="lgDash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216" name="Google Shape;216;p40"/>
            <p:cNvSpPr/>
            <p:nvPr/>
          </p:nvSpPr>
          <p:spPr>
            <a:xfrm>
              <a:off x="2190669" y="1697621"/>
              <a:ext cx="895500" cy="895500"/>
            </a:xfrm>
            <a:prstGeom prst="ellipse">
              <a:avLst/>
            </a:prstGeom>
            <a:noFill/>
            <a:ln w="9525" cap="flat" cmpd="sng">
              <a:solidFill>
                <a:srgbClr val="434343"/>
              </a:solidFill>
              <a:prstDash val="lgDash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221" name="Google Shape;221;p40"/>
            <p:cNvSpPr/>
            <p:nvPr/>
          </p:nvSpPr>
          <p:spPr>
            <a:xfrm>
              <a:off x="5161541" y="3009610"/>
              <a:ext cx="895500" cy="895500"/>
            </a:xfrm>
            <a:prstGeom prst="ellipse">
              <a:avLst/>
            </a:prstGeom>
            <a:noFill/>
            <a:ln w="9525" cap="flat" cmpd="sng">
              <a:solidFill>
                <a:srgbClr val="434343"/>
              </a:solidFill>
              <a:prstDash val="lgDash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217" name="Google Shape;217;p40"/>
            <p:cNvSpPr/>
            <p:nvPr/>
          </p:nvSpPr>
          <p:spPr>
            <a:xfrm>
              <a:off x="3073631" y="3009612"/>
              <a:ext cx="895500" cy="895500"/>
            </a:xfrm>
            <a:prstGeom prst="ellipse">
              <a:avLst/>
            </a:prstGeom>
            <a:noFill/>
            <a:ln w="9525" cap="flat" cmpd="sng">
              <a:solidFill>
                <a:srgbClr val="434343"/>
              </a:solidFill>
              <a:prstDash val="lgDash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sp>
        <p:nvSpPr>
          <p:cNvPr id="224" name="Google Shape;224;p40"/>
          <p:cNvSpPr txBox="1">
            <a:spLocks noGrp="1"/>
          </p:cNvSpPr>
          <p:nvPr>
            <p:ph type="title"/>
          </p:nvPr>
        </p:nvSpPr>
        <p:spPr>
          <a:xfrm>
            <a:off x="726225" y="438312"/>
            <a:ext cx="531716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Thuật toán gom cụm - Clustering</a:t>
            </a:r>
            <a:endParaRPr/>
          </a:p>
        </p:txBody>
      </p:sp>
      <p:grpSp>
        <p:nvGrpSpPr>
          <p:cNvPr id="225" name="Google Shape;225;p40"/>
          <p:cNvGrpSpPr/>
          <p:nvPr/>
        </p:nvGrpSpPr>
        <p:grpSpPr>
          <a:xfrm>
            <a:off x="21851845" y="9438751"/>
            <a:ext cx="7032187" cy="6398423"/>
            <a:chOff x="267375" y="1071875"/>
            <a:chExt cx="470500" cy="428550"/>
          </a:xfrm>
        </p:grpSpPr>
        <p:sp>
          <p:nvSpPr>
            <p:cNvPr id="226" name="Google Shape;226;p40"/>
            <p:cNvSpPr/>
            <p:nvPr/>
          </p:nvSpPr>
          <p:spPr>
            <a:xfrm>
              <a:off x="288350" y="1290825"/>
              <a:ext cx="209600" cy="209600"/>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0"/>
            <p:cNvSpPr/>
            <p:nvPr/>
          </p:nvSpPr>
          <p:spPr>
            <a:xfrm>
              <a:off x="267375" y="1377050"/>
              <a:ext cx="79225" cy="79200"/>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0"/>
            <p:cNvSpPr/>
            <p:nvPr/>
          </p:nvSpPr>
          <p:spPr>
            <a:xfrm>
              <a:off x="507325" y="1290825"/>
              <a:ext cx="209600" cy="209600"/>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0"/>
            <p:cNvSpPr/>
            <p:nvPr/>
          </p:nvSpPr>
          <p:spPr>
            <a:xfrm>
              <a:off x="658700" y="1377050"/>
              <a:ext cx="79175" cy="79200"/>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0"/>
            <p:cNvSpPr/>
            <p:nvPr/>
          </p:nvSpPr>
          <p:spPr>
            <a:xfrm>
              <a:off x="507325" y="1071875"/>
              <a:ext cx="209575" cy="209600"/>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0"/>
            <p:cNvSpPr/>
            <p:nvPr/>
          </p:nvSpPr>
          <p:spPr>
            <a:xfrm>
              <a:off x="658700" y="1116025"/>
              <a:ext cx="79175" cy="79175"/>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0"/>
            <p:cNvSpPr/>
            <p:nvPr/>
          </p:nvSpPr>
          <p:spPr>
            <a:xfrm>
              <a:off x="288350" y="1071875"/>
              <a:ext cx="209600" cy="209550"/>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0"/>
            <p:cNvSpPr/>
            <p:nvPr/>
          </p:nvSpPr>
          <p:spPr>
            <a:xfrm>
              <a:off x="267375" y="1116025"/>
              <a:ext cx="79225" cy="79175"/>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4" name="Google Shape;234;p40"/>
          <p:cNvPicPr preferRelativeResize="0"/>
          <p:nvPr/>
        </p:nvPicPr>
        <p:blipFill rotWithShape="1">
          <a:blip r:embed="rId3">
            <a:alphaModFix/>
          </a:blip>
          <a:srcRect l="79" r="79"/>
          <a:stretch/>
        </p:blipFill>
        <p:spPr>
          <a:xfrm>
            <a:off x="2196911" y="1753555"/>
            <a:ext cx="883020" cy="818895"/>
          </a:xfrm>
          <a:prstGeom prst="rect">
            <a:avLst/>
          </a:prstGeom>
          <a:noFill/>
          <a:ln>
            <a:noFill/>
          </a:ln>
        </p:spPr>
      </p:pic>
      <p:pic>
        <p:nvPicPr>
          <p:cNvPr id="235" name="Google Shape;235;p40"/>
          <p:cNvPicPr preferRelativeResize="0"/>
          <p:nvPr/>
        </p:nvPicPr>
        <p:blipFill rotWithShape="1">
          <a:blip r:embed="rId4">
            <a:alphaModFix/>
          </a:blip>
          <a:srcRect t="79" b="69"/>
          <a:stretch/>
        </p:blipFill>
        <p:spPr>
          <a:xfrm>
            <a:off x="3079872" y="3047579"/>
            <a:ext cx="883022" cy="818415"/>
          </a:xfrm>
          <a:prstGeom prst="rect">
            <a:avLst/>
          </a:prstGeom>
          <a:noFill/>
          <a:ln>
            <a:noFill/>
          </a:ln>
        </p:spPr>
      </p:pic>
      <p:pic>
        <p:nvPicPr>
          <p:cNvPr id="236" name="Google Shape;236;p40"/>
          <p:cNvPicPr preferRelativeResize="0"/>
          <p:nvPr/>
        </p:nvPicPr>
        <p:blipFill rotWithShape="1">
          <a:blip r:embed="rId3">
            <a:alphaModFix/>
          </a:blip>
          <a:srcRect l="79" r="79"/>
          <a:stretch/>
        </p:blipFill>
        <p:spPr>
          <a:xfrm>
            <a:off x="4130490" y="1753555"/>
            <a:ext cx="883020" cy="818895"/>
          </a:xfrm>
          <a:prstGeom prst="rect">
            <a:avLst/>
          </a:prstGeom>
          <a:noFill/>
          <a:ln>
            <a:noFill/>
          </a:ln>
        </p:spPr>
      </p:pic>
      <p:pic>
        <p:nvPicPr>
          <p:cNvPr id="237" name="Google Shape;237;p40"/>
          <p:cNvPicPr preferRelativeResize="0"/>
          <p:nvPr/>
        </p:nvPicPr>
        <p:blipFill rotWithShape="1">
          <a:blip r:embed="rId4">
            <a:alphaModFix/>
          </a:blip>
          <a:srcRect t="79" b="69"/>
          <a:stretch/>
        </p:blipFill>
        <p:spPr>
          <a:xfrm>
            <a:off x="5160371" y="3047579"/>
            <a:ext cx="883022" cy="818415"/>
          </a:xfrm>
          <a:prstGeom prst="rect">
            <a:avLst/>
          </a:prstGeom>
          <a:noFill/>
          <a:ln>
            <a:noFill/>
          </a:ln>
        </p:spPr>
      </p:pic>
      <p:pic>
        <p:nvPicPr>
          <p:cNvPr id="238" name="Google Shape;238;p40"/>
          <p:cNvPicPr preferRelativeResize="0"/>
          <p:nvPr/>
        </p:nvPicPr>
        <p:blipFill rotWithShape="1">
          <a:blip r:embed="rId3">
            <a:alphaModFix/>
          </a:blip>
          <a:srcRect l="79" r="79"/>
          <a:stretch/>
        </p:blipFill>
        <p:spPr>
          <a:xfrm>
            <a:off x="6064069" y="1753555"/>
            <a:ext cx="883020" cy="818895"/>
          </a:xfrm>
          <a:prstGeom prst="rect">
            <a:avLst/>
          </a:prstGeom>
          <a:noFill/>
          <a:ln>
            <a:noFill/>
          </a:ln>
        </p:spPr>
      </p:pic>
      <p:sp>
        <p:nvSpPr>
          <p:cNvPr id="239" name="Google Shape;239;p40"/>
          <p:cNvSpPr txBox="1"/>
          <p:nvPr/>
        </p:nvSpPr>
        <p:spPr>
          <a:xfrm>
            <a:off x="3464312" y="1144008"/>
            <a:ext cx="2049104" cy="38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800" b="1">
                <a:solidFill>
                  <a:schemeClr val="lt2"/>
                </a:solidFill>
                <a:latin typeface="Quicksand Light"/>
                <a:ea typeface="Quicksand Light"/>
                <a:cs typeface="Quicksand Light"/>
                <a:sym typeface="Quicksand Light"/>
              </a:rPr>
              <a:t>Giới thiệu chung</a:t>
            </a:r>
            <a:endParaRPr sz="1800" b="1">
              <a:solidFill>
                <a:schemeClr val="lt2"/>
              </a:solidFill>
              <a:latin typeface="Quicksand Light"/>
              <a:ea typeface="Quicksand Light"/>
              <a:cs typeface="Quicksand Light"/>
              <a:sym typeface="Quicksand Light"/>
            </a:endParaRPr>
          </a:p>
        </p:txBody>
      </p:sp>
      <p:sp>
        <p:nvSpPr>
          <p:cNvPr id="240" name="Google Shape;240;p40"/>
          <p:cNvSpPr txBox="1"/>
          <p:nvPr/>
        </p:nvSpPr>
        <p:spPr>
          <a:xfrm>
            <a:off x="1925719" y="1141460"/>
            <a:ext cx="1404900" cy="38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800" b="1">
                <a:solidFill>
                  <a:schemeClr val="lt2"/>
                </a:solidFill>
                <a:latin typeface="Quicksand Light"/>
                <a:ea typeface="Quicksand Light"/>
                <a:cs typeface="Quicksand Light"/>
                <a:sym typeface="Quicksand Light"/>
              </a:rPr>
              <a:t>Định nghĩa</a:t>
            </a:r>
            <a:endParaRPr sz="1800" b="1">
              <a:solidFill>
                <a:schemeClr val="lt2"/>
              </a:solidFill>
              <a:latin typeface="Quicksand Light"/>
              <a:ea typeface="Quicksand Light"/>
              <a:cs typeface="Quicksand Light"/>
              <a:sym typeface="Quicksand Light"/>
            </a:endParaRPr>
          </a:p>
        </p:txBody>
      </p:sp>
      <p:sp>
        <p:nvSpPr>
          <p:cNvPr id="241" name="Google Shape;241;p40"/>
          <p:cNvSpPr txBox="1"/>
          <p:nvPr/>
        </p:nvSpPr>
        <p:spPr>
          <a:xfrm>
            <a:off x="5803127" y="1140951"/>
            <a:ext cx="1404900" cy="38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800" b="1">
                <a:solidFill>
                  <a:schemeClr val="lt2"/>
                </a:solidFill>
                <a:latin typeface="Quicksand Light"/>
                <a:ea typeface="Quicksand Light"/>
                <a:cs typeface="Quicksand Light"/>
                <a:sym typeface="Quicksand Light"/>
              </a:rPr>
              <a:t>Chức năng</a:t>
            </a:r>
            <a:endParaRPr sz="1800" b="1">
              <a:solidFill>
                <a:schemeClr val="lt2"/>
              </a:solidFill>
              <a:latin typeface="Quicksand Light"/>
              <a:ea typeface="Quicksand Light"/>
              <a:cs typeface="Quicksand Light"/>
              <a:sym typeface="Quicksand Light"/>
            </a:endParaRPr>
          </a:p>
        </p:txBody>
      </p:sp>
      <p:sp>
        <p:nvSpPr>
          <p:cNvPr id="242" name="Google Shape;242;p40"/>
          <p:cNvSpPr txBox="1"/>
          <p:nvPr/>
        </p:nvSpPr>
        <p:spPr>
          <a:xfrm>
            <a:off x="2447657" y="3962315"/>
            <a:ext cx="2124324" cy="36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800" b="1">
                <a:solidFill>
                  <a:schemeClr val="lt2"/>
                </a:solidFill>
                <a:latin typeface="Quicksand Light"/>
                <a:ea typeface="Quicksand Light"/>
                <a:cs typeface="Quicksand Light"/>
                <a:sym typeface="Quicksand Light"/>
              </a:rPr>
              <a:t>Các phương pháp gom cụm</a:t>
            </a:r>
            <a:endParaRPr sz="1800" b="1">
              <a:solidFill>
                <a:schemeClr val="lt2"/>
              </a:solidFill>
              <a:latin typeface="Quicksand Light"/>
              <a:ea typeface="Quicksand Light"/>
              <a:cs typeface="Quicksand Light"/>
              <a:sym typeface="Quicksand Light"/>
            </a:endParaRPr>
          </a:p>
        </p:txBody>
      </p:sp>
      <p:sp>
        <p:nvSpPr>
          <p:cNvPr id="243" name="Google Shape;243;p40"/>
          <p:cNvSpPr txBox="1"/>
          <p:nvPr/>
        </p:nvSpPr>
        <p:spPr>
          <a:xfrm>
            <a:off x="4906844" y="3962315"/>
            <a:ext cx="1404900" cy="36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800" b="1">
                <a:solidFill>
                  <a:schemeClr val="lt2"/>
                </a:solidFill>
                <a:latin typeface="Quicksand Light"/>
                <a:ea typeface="Quicksand Light"/>
                <a:cs typeface="Quicksand Light"/>
                <a:sym typeface="Quicksand Light"/>
              </a:rPr>
              <a:t>Ưu nhược điễm</a:t>
            </a:r>
            <a:endParaRPr sz="1800" b="1">
              <a:solidFill>
                <a:schemeClr val="lt2"/>
              </a:solidFill>
              <a:latin typeface="Quicksand Light"/>
              <a:ea typeface="Quicksand Light"/>
              <a:cs typeface="Quicksand Light"/>
              <a:sym typeface="Quicksand Light"/>
            </a:endParaRPr>
          </a:p>
        </p:txBody>
      </p:sp>
      <p:sp>
        <p:nvSpPr>
          <p:cNvPr id="244" name="Google Shape;244;p40"/>
          <p:cNvSpPr/>
          <p:nvPr/>
        </p:nvSpPr>
        <p:spPr>
          <a:xfrm>
            <a:off x="4381236" y="1972158"/>
            <a:ext cx="381529" cy="381692"/>
          </a:xfrm>
          <a:custGeom>
            <a:avLst/>
            <a:gdLst/>
            <a:ahLst/>
            <a:cxnLst/>
            <a:rect l="l" t="t" r="r" b="b"/>
            <a:pathLst>
              <a:path w="11689" h="11694" extrusionOk="0">
                <a:moveTo>
                  <a:pt x="5829" y="2048"/>
                </a:moveTo>
                <a:cubicBezTo>
                  <a:pt x="6018" y="2048"/>
                  <a:pt x="6175" y="2206"/>
                  <a:pt x="6175" y="2395"/>
                </a:cubicBezTo>
                <a:cubicBezTo>
                  <a:pt x="6175" y="2615"/>
                  <a:pt x="6018" y="2804"/>
                  <a:pt x="5829" y="2804"/>
                </a:cubicBezTo>
                <a:cubicBezTo>
                  <a:pt x="5640" y="2804"/>
                  <a:pt x="5482" y="2615"/>
                  <a:pt x="5482" y="2395"/>
                </a:cubicBezTo>
                <a:cubicBezTo>
                  <a:pt x="5482" y="2206"/>
                  <a:pt x="5640" y="2048"/>
                  <a:pt x="5829" y="2048"/>
                </a:cubicBezTo>
                <a:close/>
                <a:moveTo>
                  <a:pt x="5829" y="725"/>
                </a:moveTo>
                <a:cubicBezTo>
                  <a:pt x="6774" y="725"/>
                  <a:pt x="7530" y="1449"/>
                  <a:pt x="7530" y="2395"/>
                </a:cubicBezTo>
                <a:cubicBezTo>
                  <a:pt x="7530" y="2521"/>
                  <a:pt x="7530" y="2678"/>
                  <a:pt x="7467" y="2804"/>
                </a:cubicBezTo>
                <a:lnTo>
                  <a:pt x="6774" y="2804"/>
                </a:lnTo>
                <a:cubicBezTo>
                  <a:pt x="6806" y="2678"/>
                  <a:pt x="6837" y="2552"/>
                  <a:pt x="6837" y="2395"/>
                </a:cubicBezTo>
                <a:cubicBezTo>
                  <a:pt x="6837" y="1859"/>
                  <a:pt x="6364" y="1386"/>
                  <a:pt x="5829" y="1386"/>
                </a:cubicBezTo>
                <a:cubicBezTo>
                  <a:pt x="5262" y="1386"/>
                  <a:pt x="4789" y="1859"/>
                  <a:pt x="4789" y="2395"/>
                </a:cubicBezTo>
                <a:cubicBezTo>
                  <a:pt x="4789" y="2521"/>
                  <a:pt x="4852" y="2678"/>
                  <a:pt x="4884" y="2804"/>
                </a:cubicBezTo>
                <a:lnTo>
                  <a:pt x="4159" y="2804"/>
                </a:lnTo>
                <a:cubicBezTo>
                  <a:pt x="4128" y="2678"/>
                  <a:pt x="4128" y="2521"/>
                  <a:pt x="4128" y="2395"/>
                </a:cubicBezTo>
                <a:cubicBezTo>
                  <a:pt x="4128" y="1449"/>
                  <a:pt x="4884" y="725"/>
                  <a:pt x="5829" y="725"/>
                </a:cubicBezTo>
                <a:close/>
                <a:moveTo>
                  <a:pt x="10681" y="3466"/>
                </a:moveTo>
                <a:cubicBezTo>
                  <a:pt x="10870" y="3466"/>
                  <a:pt x="11027" y="3623"/>
                  <a:pt x="11027" y="3812"/>
                </a:cubicBezTo>
                <a:cubicBezTo>
                  <a:pt x="11027" y="4033"/>
                  <a:pt x="10870" y="4190"/>
                  <a:pt x="10681" y="4190"/>
                </a:cubicBezTo>
                <a:lnTo>
                  <a:pt x="1009" y="4190"/>
                </a:lnTo>
                <a:cubicBezTo>
                  <a:pt x="820" y="4190"/>
                  <a:pt x="662" y="4033"/>
                  <a:pt x="662" y="3812"/>
                </a:cubicBezTo>
                <a:cubicBezTo>
                  <a:pt x="662" y="3623"/>
                  <a:pt x="851" y="3466"/>
                  <a:pt x="1009" y="3466"/>
                </a:cubicBezTo>
                <a:close/>
                <a:moveTo>
                  <a:pt x="9799" y="4852"/>
                </a:moveTo>
                <a:lnTo>
                  <a:pt x="7058" y="7593"/>
                </a:lnTo>
                <a:lnTo>
                  <a:pt x="4600" y="7593"/>
                </a:lnTo>
                <a:lnTo>
                  <a:pt x="1859" y="4852"/>
                </a:lnTo>
                <a:close/>
                <a:moveTo>
                  <a:pt x="6869" y="8255"/>
                </a:moveTo>
                <a:lnTo>
                  <a:pt x="6869" y="9767"/>
                </a:lnTo>
                <a:lnTo>
                  <a:pt x="4789" y="10775"/>
                </a:lnTo>
                <a:lnTo>
                  <a:pt x="4789" y="8255"/>
                </a:lnTo>
                <a:close/>
                <a:moveTo>
                  <a:pt x="5829" y="0"/>
                </a:moveTo>
                <a:cubicBezTo>
                  <a:pt x="4474" y="0"/>
                  <a:pt x="3435" y="1071"/>
                  <a:pt x="3435" y="2395"/>
                </a:cubicBezTo>
                <a:cubicBezTo>
                  <a:pt x="3435" y="2521"/>
                  <a:pt x="3435" y="2678"/>
                  <a:pt x="3466" y="2804"/>
                </a:cubicBezTo>
                <a:lnTo>
                  <a:pt x="1009" y="2804"/>
                </a:lnTo>
                <a:cubicBezTo>
                  <a:pt x="473" y="2804"/>
                  <a:pt x="0" y="3277"/>
                  <a:pt x="0" y="3812"/>
                </a:cubicBezTo>
                <a:cubicBezTo>
                  <a:pt x="0" y="4348"/>
                  <a:pt x="379" y="4757"/>
                  <a:pt x="851" y="4852"/>
                </a:cubicBezTo>
                <a:lnTo>
                  <a:pt x="4096" y="8065"/>
                </a:lnTo>
                <a:lnTo>
                  <a:pt x="4096" y="11342"/>
                </a:lnTo>
                <a:cubicBezTo>
                  <a:pt x="4096" y="11518"/>
                  <a:pt x="4277" y="11694"/>
                  <a:pt x="4462" y="11694"/>
                </a:cubicBezTo>
                <a:cubicBezTo>
                  <a:pt x="4508" y="11694"/>
                  <a:pt x="4556" y="11683"/>
                  <a:pt x="4600" y="11657"/>
                </a:cubicBezTo>
                <a:lnTo>
                  <a:pt x="7373" y="10271"/>
                </a:lnTo>
                <a:cubicBezTo>
                  <a:pt x="7467" y="10239"/>
                  <a:pt x="7562" y="10113"/>
                  <a:pt x="7562" y="9956"/>
                </a:cubicBezTo>
                <a:lnTo>
                  <a:pt x="7562" y="8034"/>
                </a:lnTo>
                <a:lnTo>
                  <a:pt x="10838" y="4820"/>
                </a:lnTo>
                <a:cubicBezTo>
                  <a:pt x="11311" y="4757"/>
                  <a:pt x="11689" y="4348"/>
                  <a:pt x="11689" y="3812"/>
                </a:cubicBezTo>
                <a:cubicBezTo>
                  <a:pt x="11689" y="3277"/>
                  <a:pt x="11216" y="2804"/>
                  <a:pt x="10681" y="2804"/>
                </a:cubicBezTo>
                <a:lnTo>
                  <a:pt x="8192" y="2804"/>
                </a:lnTo>
                <a:cubicBezTo>
                  <a:pt x="8192" y="2678"/>
                  <a:pt x="8223" y="2521"/>
                  <a:pt x="8223" y="2395"/>
                </a:cubicBezTo>
                <a:cubicBezTo>
                  <a:pt x="8223" y="1071"/>
                  <a:pt x="7152" y="0"/>
                  <a:pt x="582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 name="Google Shape;245;p40"/>
          <p:cNvGrpSpPr/>
          <p:nvPr/>
        </p:nvGrpSpPr>
        <p:grpSpPr>
          <a:xfrm>
            <a:off x="2447657" y="1972240"/>
            <a:ext cx="381529" cy="381529"/>
            <a:chOff x="-6354300" y="2757075"/>
            <a:chExt cx="292225" cy="292225"/>
          </a:xfrm>
        </p:grpSpPr>
        <p:sp>
          <p:nvSpPr>
            <p:cNvPr id="246" name="Google Shape;246;p40"/>
            <p:cNvSpPr/>
            <p:nvPr/>
          </p:nvSpPr>
          <p:spPr>
            <a:xfrm>
              <a:off x="-6354300" y="2757075"/>
              <a:ext cx="292225" cy="292225"/>
            </a:xfrm>
            <a:custGeom>
              <a:avLst/>
              <a:gdLst/>
              <a:ahLst/>
              <a:cxnLst/>
              <a:rect l="l" t="t" r="r" b="b"/>
              <a:pathLst>
                <a:path w="11689" h="11689" extrusionOk="0">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0"/>
            <p:cNvSpPr/>
            <p:nvPr/>
          </p:nvSpPr>
          <p:spPr>
            <a:xfrm>
              <a:off x="-6268450" y="279015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0"/>
            <p:cNvSpPr/>
            <p:nvPr/>
          </p:nvSpPr>
          <p:spPr>
            <a:xfrm>
              <a:off x="-6268450" y="282560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0"/>
            <p:cNvSpPr/>
            <p:nvPr/>
          </p:nvSpPr>
          <p:spPr>
            <a:xfrm>
              <a:off x="-6268450" y="2860250"/>
              <a:ext cx="119750" cy="17350"/>
            </a:xfrm>
            <a:custGeom>
              <a:avLst/>
              <a:gdLst/>
              <a:ahLst/>
              <a:cxnLst/>
              <a:rect l="l" t="t" r="r" b="b"/>
              <a:pathLst>
                <a:path w="4790" h="694" extrusionOk="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40"/>
          <p:cNvGrpSpPr/>
          <p:nvPr/>
        </p:nvGrpSpPr>
        <p:grpSpPr>
          <a:xfrm>
            <a:off x="5419035" y="3271241"/>
            <a:ext cx="380517" cy="382541"/>
            <a:chOff x="-3852025" y="2764950"/>
            <a:chExt cx="291450" cy="293000"/>
          </a:xfrm>
        </p:grpSpPr>
        <p:sp>
          <p:nvSpPr>
            <p:cNvPr id="251" name="Google Shape;251;p40"/>
            <p:cNvSpPr/>
            <p:nvPr/>
          </p:nvSpPr>
          <p:spPr>
            <a:xfrm>
              <a:off x="-3852025" y="2764950"/>
              <a:ext cx="291450" cy="293000"/>
            </a:xfrm>
            <a:custGeom>
              <a:avLst/>
              <a:gdLst/>
              <a:ahLst/>
              <a:cxnLst/>
              <a:rect l="l" t="t" r="r" b="b"/>
              <a:pathLst>
                <a:path w="11658" h="11720" extrusionOk="0">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0"/>
            <p:cNvSpPr/>
            <p:nvPr/>
          </p:nvSpPr>
          <p:spPr>
            <a:xfrm>
              <a:off x="-3707100" y="2937425"/>
              <a:ext cx="103200" cy="67775"/>
            </a:xfrm>
            <a:custGeom>
              <a:avLst/>
              <a:gdLst/>
              <a:ahLst/>
              <a:cxnLst/>
              <a:rect l="l" t="t" r="r" b="b"/>
              <a:pathLst>
                <a:path w="4128" h="2711" extrusionOk="0">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40"/>
          <p:cNvGrpSpPr/>
          <p:nvPr/>
        </p:nvGrpSpPr>
        <p:grpSpPr>
          <a:xfrm>
            <a:off x="3330619" y="3272253"/>
            <a:ext cx="381529" cy="380517"/>
            <a:chOff x="-937025" y="2064750"/>
            <a:chExt cx="292225" cy="291450"/>
          </a:xfrm>
        </p:grpSpPr>
        <p:sp>
          <p:nvSpPr>
            <p:cNvPr id="254" name="Google Shape;254;p40"/>
            <p:cNvSpPr/>
            <p:nvPr/>
          </p:nvSpPr>
          <p:spPr>
            <a:xfrm>
              <a:off x="-834625" y="2134850"/>
              <a:ext cx="86650" cy="85075"/>
            </a:xfrm>
            <a:custGeom>
              <a:avLst/>
              <a:gdLst/>
              <a:ahLst/>
              <a:cxnLst/>
              <a:rect l="l" t="t" r="r" b="b"/>
              <a:pathLst>
                <a:path w="3466" h="3403" extrusionOk="0">
                  <a:moveTo>
                    <a:pt x="1702" y="599"/>
                  </a:moveTo>
                  <a:cubicBezTo>
                    <a:pt x="1922" y="599"/>
                    <a:pt x="2080" y="788"/>
                    <a:pt x="2080" y="977"/>
                  </a:cubicBezTo>
                  <a:cubicBezTo>
                    <a:pt x="2080" y="1166"/>
                    <a:pt x="1922" y="1324"/>
                    <a:pt x="1702" y="1324"/>
                  </a:cubicBezTo>
                  <a:cubicBezTo>
                    <a:pt x="1512" y="1324"/>
                    <a:pt x="1355" y="1166"/>
                    <a:pt x="1355" y="977"/>
                  </a:cubicBezTo>
                  <a:cubicBezTo>
                    <a:pt x="1355" y="788"/>
                    <a:pt x="1512" y="599"/>
                    <a:pt x="1702" y="599"/>
                  </a:cubicBezTo>
                  <a:close/>
                  <a:moveTo>
                    <a:pt x="1765" y="2048"/>
                  </a:moveTo>
                  <a:cubicBezTo>
                    <a:pt x="2174" y="2048"/>
                    <a:pt x="2584" y="2300"/>
                    <a:pt x="2741" y="2710"/>
                  </a:cubicBezTo>
                  <a:lnTo>
                    <a:pt x="756" y="2710"/>
                  </a:lnTo>
                  <a:cubicBezTo>
                    <a:pt x="914" y="2300"/>
                    <a:pt x="1292" y="2048"/>
                    <a:pt x="1765" y="2048"/>
                  </a:cubicBezTo>
                  <a:close/>
                  <a:moveTo>
                    <a:pt x="1702" y="0"/>
                  </a:moveTo>
                  <a:cubicBezTo>
                    <a:pt x="1166" y="0"/>
                    <a:pt x="693" y="441"/>
                    <a:pt x="693" y="1009"/>
                  </a:cubicBezTo>
                  <a:cubicBezTo>
                    <a:pt x="693" y="1198"/>
                    <a:pt x="788" y="1387"/>
                    <a:pt x="851" y="1576"/>
                  </a:cubicBezTo>
                  <a:cubicBezTo>
                    <a:pt x="347" y="1891"/>
                    <a:pt x="0" y="2426"/>
                    <a:pt x="0" y="3056"/>
                  </a:cubicBezTo>
                  <a:cubicBezTo>
                    <a:pt x="0" y="3245"/>
                    <a:pt x="158" y="3403"/>
                    <a:pt x="347" y="3403"/>
                  </a:cubicBezTo>
                  <a:lnTo>
                    <a:pt x="3088" y="3403"/>
                  </a:lnTo>
                  <a:cubicBezTo>
                    <a:pt x="3308" y="3403"/>
                    <a:pt x="3466" y="3245"/>
                    <a:pt x="3466" y="3056"/>
                  </a:cubicBezTo>
                  <a:cubicBezTo>
                    <a:pt x="3434" y="2426"/>
                    <a:pt x="3088" y="1828"/>
                    <a:pt x="2584" y="1576"/>
                  </a:cubicBezTo>
                  <a:cubicBezTo>
                    <a:pt x="2710" y="1387"/>
                    <a:pt x="2741" y="1198"/>
                    <a:pt x="2741" y="1009"/>
                  </a:cubicBezTo>
                  <a:cubicBezTo>
                    <a:pt x="2741" y="441"/>
                    <a:pt x="2269" y="0"/>
                    <a:pt x="170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0"/>
            <p:cNvSpPr/>
            <p:nvPr/>
          </p:nvSpPr>
          <p:spPr>
            <a:xfrm>
              <a:off x="-936225" y="2304975"/>
              <a:ext cx="289850" cy="51225"/>
            </a:xfrm>
            <a:custGeom>
              <a:avLst/>
              <a:gdLst/>
              <a:ahLst/>
              <a:cxnLst/>
              <a:rect l="l" t="t" r="r" b="b"/>
              <a:pathLst>
                <a:path w="11594" h="2049" extrusionOk="0">
                  <a:moveTo>
                    <a:pt x="3056" y="662"/>
                  </a:moveTo>
                  <a:cubicBezTo>
                    <a:pt x="3277" y="662"/>
                    <a:pt x="3434" y="820"/>
                    <a:pt x="3434" y="1009"/>
                  </a:cubicBezTo>
                  <a:cubicBezTo>
                    <a:pt x="3434" y="1229"/>
                    <a:pt x="3277" y="1387"/>
                    <a:pt x="3056" y="1387"/>
                  </a:cubicBezTo>
                  <a:lnTo>
                    <a:pt x="1008" y="1387"/>
                  </a:lnTo>
                  <a:cubicBezTo>
                    <a:pt x="819" y="1387"/>
                    <a:pt x="662" y="1229"/>
                    <a:pt x="662" y="1009"/>
                  </a:cubicBezTo>
                  <a:cubicBezTo>
                    <a:pt x="662" y="820"/>
                    <a:pt x="819" y="662"/>
                    <a:pt x="1008" y="662"/>
                  </a:cubicBezTo>
                  <a:close/>
                  <a:moveTo>
                    <a:pt x="10586" y="693"/>
                  </a:moveTo>
                  <a:cubicBezTo>
                    <a:pt x="10775" y="693"/>
                    <a:pt x="10932" y="851"/>
                    <a:pt x="10932" y="1072"/>
                  </a:cubicBezTo>
                  <a:cubicBezTo>
                    <a:pt x="10901" y="1229"/>
                    <a:pt x="10775" y="1387"/>
                    <a:pt x="10586" y="1387"/>
                  </a:cubicBezTo>
                  <a:lnTo>
                    <a:pt x="4001" y="1387"/>
                  </a:lnTo>
                  <a:cubicBezTo>
                    <a:pt x="4096" y="1166"/>
                    <a:pt x="4096" y="914"/>
                    <a:pt x="4001" y="693"/>
                  </a:cubicBezTo>
                  <a:close/>
                  <a:moveTo>
                    <a:pt x="1008" y="0"/>
                  </a:moveTo>
                  <a:cubicBezTo>
                    <a:pt x="473" y="0"/>
                    <a:pt x="0" y="473"/>
                    <a:pt x="0" y="1009"/>
                  </a:cubicBezTo>
                  <a:cubicBezTo>
                    <a:pt x="0" y="1576"/>
                    <a:pt x="473" y="2048"/>
                    <a:pt x="1008" y="2048"/>
                  </a:cubicBezTo>
                  <a:lnTo>
                    <a:pt x="10586" y="2048"/>
                  </a:lnTo>
                  <a:cubicBezTo>
                    <a:pt x="11121" y="2048"/>
                    <a:pt x="11594" y="1576"/>
                    <a:pt x="11594" y="1009"/>
                  </a:cubicBezTo>
                  <a:cubicBezTo>
                    <a:pt x="11594" y="473"/>
                    <a:pt x="11121" y="0"/>
                    <a:pt x="10586"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0"/>
            <p:cNvSpPr/>
            <p:nvPr/>
          </p:nvSpPr>
          <p:spPr>
            <a:xfrm>
              <a:off x="-937025" y="2064750"/>
              <a:ext cx="292225" cy="223125"/>
            </a:xfrm>
            <a:custGeom>
              <a:avLst/>
              <a:gdLst/>
              <a:ahLst/>
              <a:cxnLst/>
              <a:rect l="l" t="t" r="r" b="b"/>
              <a:pathLst>
                <a:path w="11689" h="8925" extrusionOk="0">
                  <a:moveTo>
                    <a:pt x="3813" y="662"/>
                  </a:moveTo>
                  <a:cubicBezTo>
                    <a:pt x="4002" y="662"/>
                    <a:pt x="4159" y="820"/>
                    <a:pt x="4159" y="1009"/>
                  </a:cubicBezTo>
                  <a:lnTo>
                    <a:pt x="4159" y="1355"/>
                  </a:lnTo>
                  <a:lnTo>
                    <a:pt x="3813" y="1355"/>
                  </a:lnTo>
                  <a:cubicBezTo>
                    <a:pt x="3246" y="1355"/>
                    <a:pt x="2773" y="1828"/>
                    <a:pt x="2773" y="2395"/>
                  </a:cubicBezTo>
                  <a:lnTo>
                    <a:pt x="2773" y="4978"/>
                  </a:lnTo>
                  <a:lnTo>
                    <a:pt x="2080" y="5703"/>
                  </a:lnTo>
                  <a:lnTo>
                    <a:pt x="2080" y="5199"/>
                  </a:lnTo>
                  <a:cubicBezTo>
                    <a:pt x="2080" y="4978"/>
                    <a:pt x="1922" y="4821"/>
                    <a:pt x="1702" y="4821"/>
                  </a:cubicBezTo>
                  <a:lnTo>
                    <a:pt x="1040" y="4821"/>
                  </a:lnTo>
                  <a:cubicBezTo>
                    <a:pt x="851" y="4821"/>
                    <a:pt x="694" y="4663"/>
                    <a:pt x="694" y="4474"/>
                  </a:cubicBezTo>
                  <a:lnTo>
                    <a:pt x="694" y="1009"/>
                  </a:lnTo>
                  <a:cubicBezTo>
                    <a:pt x="694" y="820"/>
                    <a:pt x="851" y="662"/>
                    <a:pt x="1040" y="662"/>
                  </a:cubicBezTo>
                  <a:close/>
                  <a:moveTo>
                    <a:pt x="10649" y="662"/>
                  </a:moveTo>
                  <a:cubicBezTo>
                    <a:pt x="10838" y="662"/>
                    <a:pt x="10996" y="820"/>
                    <a:pt x="10996" y="1009"/>
                  </a:cubicBezTo>
                  <a:lnTo>
                    <a:pt x="10996" y="4474"/>
                  </a:lnTo>
                  <a:cubicBezTo>
                    <a:pt x="10996" y="4695"/>
                    <a:pt x="10838" y="4852"/>
                    <a:pt x="10649" y="4852"/>
                  </a:cubicBezTo>
                  <a:lnTo>
                    <a:pt x="9893" y="4852"/>
                  </a:lnTo>
                  <a:cubicBezTo>
                    <a:pt x="9704" y="4852"/>
                    <a:pt x="9547" y="5010"/>
                    <a:pt x="9547" y="5199"/>
                  </a:cubicBezTo>
                  <a:lnTo>
                    <a:pt x="9547" y="5703"/>
                  </a:lnTo>
                  <a:lnTo>
                    <a:pt x="8885" y="5010"/>
                  </a:lnTo>
                  <a:lnTo>
                    <a:pt x="8885" y="2395"/>
                  </a:lnTo>
                  <a:cubicBezTo>
                    <a:pt x="8885" y="1859"/>
                    <a:pt x="8412" y="1387"/>
                    <a:pt x="7845" y="1387"/>
                  </a:cubicBezTo>
                  <a:lnTo>
                    <a:pt x="7499" y="1387"/>
                  </a:lnTo>
                  <a:lnTo>
                    <a:pt x="7499" y="1009"/>
                  </a:lnTo>
                  <a:cubicBezTo>
                    <a:pt x="7499" y="820"/>
                    <a:pt x="7656" y="662"/>
                    <a:pt x="7845" y="662"/>
                  </a:cubicBezTo>
                  <a:close/>
                  <a:moveTo>
                    <a:pt x="7845" y="2048"/>
                  </a:moveTo>
                  <a:cubicBezTo>
                    <a:pt x="8066" y="2048"/>
                    <a:pt x="8223" y="2206"/>
                    <a:pt x="8223" y="2395"/>
                  </a:cubicBezTo>
                  <a:lnTo>
                    <a:pt x="8223" y="6522"/>
                  </a:lnTo>
                  <a:cubicBezTo>
                    <a:pt x="8223" y="6742"/>
                    <a:pt x="8066" y="6900"/>
                    <a:pt x="7845" y="6900"/>
                  </a:cubicBezTo>
                  <a:lnTo>
                    <a:pt x="6711" y="6900"/>
                  </a:lnTo>
                  <a:cubicBezTo>
                    <a:pt x="6585" y="6900"/>
                    <a:pt x="6491" y="6931"/>
                    <a:pt x="6428" y="7057"/>
                  </a:cubicBezTo>
                  <a:lnTo>
                    <a:pt x="5798" y="8003"/>
                  </a:lnTo>
                  <a:lnTo>
                    <a:pt x="5167" y="7057"/>
                  </a:lnTo>
                  <a:cubicBezTo>
                    <a:pt x="5104" y="6963"/>
                    <a:pt x="5010" y="6900"/>
                    <a:pt x="4915" y="6900"/>
                  </a:cubicBezTo>
                  <a:lnTo>
                    <a:pt x="3750" y="6900"/>
                  </a:lnTo>
                  <a:cubicBezTo>
                    <a:pt x="3561" y="6900"/>
                    <a:pt x="3403" y="6742"/>
                    <a:pt x="3403" y="6522"/>
                  </a:cubicBezTo>
                  <a:lnTo>
                    <a:pt x="3403" y="2395"/>
                  </a:lnTo>
                  <a:cubicBezTo>
                    <a:pt x="3403" y="2206"/>
                    <a:pt x="3561" y="2048"/>
                    <a:pt x="3750" y="2048"/>
                  </a:cubicBezTo>
                  <a:close/>
                  <a:moveTo>
                    <a:pt x="1009" y="0"/>
                  </a:moveTo>
                  <a:cubicBezTo>
                    <a:pt x="473" y="0"/>
                    <a:pt x="1" y="473"/>
                    <a:pt x="1" y="1009"/>
                  </a:cubicBezTo>
                  <a:lnTo>
                    <a:pt x="1" y="4474"/>
                  </a:lnTo>
                  <a:cubicBezTo>
                    <a:pt x="1" y="5041"/>
                    <a:pt x="473" y="5514"/>
                    <a:pt x="1009" y="5514"/>
                  </a:cubicBezTo>
                  <a:lnTo>
                    <a:pt x="1355" y="5514"/>
                  </a:lnTo>
                  <a:lnTo>
                    <a:pt x="1355" y="6522"/>
                  </a:lnTo>
                  <a:cubicBezTo>
                    <a:pt x="1355" y="6736"/>
                    <a:pt x="1544" y="6877"/>
                    <a:pt x="1724" y="6877"/>
                  </a:cubicBezTo>
                  <a:cubicBezTo>
                    <a:pt x="1809" y="6877"/>
                    <a:pt x="1893" y="6845"/>
                    <a:pt x="1954" y="6774"/>
                  </a:cubicBezTo>
                  <a:lnTo>
                    <a:pt x="2742" y="5986"/>
                  </a:lnTo>
                  <a:lnTo>
                    <a:pt x="2742" y="6522"/>
                  </a:lnTo>
                  <a:cubicBezTo>
                    <a:pt x="2742" y="7089"/>
                    <a:pt x="3214" y="7562"/>
                    <a:pt x="3781" y="7562"/>
                  </a:cubicBezTo>
                  <a:lnTo>
                    <a:pt x="4726" y="7562"/>
                  </a:lnTo>
                  <a:lnTo>
                    <a:pt x="5545" y="8759"/>
                  </a:lnTo>
                  <a:cubicBezTo>
                    <a:pt x="5608" y="8869"/>
                    <a:pt x="5719" y="8924"/>
                    <a:pt x="5825" y="8924"/>
                  </a:cubicBezTo>
                  <a:cubicBezTo>
                    <a:pt x="5931" y="8924"/>
                    <a:pt x="6034" y="8869"/>
                    <a:pt x="6081" y="8759"/>
                  </a:cubicBezTo>
                  <a:lnTo>
                    <a:pt x="6932" y="7562"/>
                  </a:lnTo>
                  <a:lnTo>
                    <a:pt x="7877" y="7562"/>
                  </a:lnTo>
                  <a:cubicBezTo>
                    <a:pt x="8412" y="7562"/>
                    <a:pt x="8885" y="7089"/>
                    <a:pt x="8885" y="6522"/>
                  </a:cubicBezTo>
                  <a:lnTo>
                    <a:pt x="8885" y="5986"/>
                  </a:lnTo>
                  <a:lnTo>
                    <a:pt x="9673" y="6774"/>
                  </a:lnTo>
                  <a:cubicBezTo>
                    <a:pt x="9733" y="6845"/>
                    <a:pt x="9817" y="6877"/>
                    <a:pt x="9903" y="6877"/>
                  </a:cubicBezTo>
                  <a:cubicBezTo>
                    <a:pt x="10083" y="6877"/>
                    <a:pt x="10271" y="6736"/>
                    <a:pt x="10271" y="6522"/>
                  </a:cubicBezTo>
                  <a:lnTo>
                    <a:pt x="10271" y="5514"/>
                  </a:lnTo>
                  <a:lnTo>
                    <a:pt x="10649" y="5514"/>
                  </a:lnTo>
                  <a:cubicBezTo>
                    <a:pt x="11216" y="5514"/>
                    <a:pt x="11689" y="5041"/>
                    <a:pt x="11689" y="4474"/>
                  </a:cubicBezTo>
                  <a:lnTo>
                    <a:pt x="11689" y="1009"/>
                  </a:lnTo>
                  <a:cubicBezTo>
                    <a:pt x="11689" y="441"/>
                    <a:pt x="11216" y="0"/>
                    <a:pt x="10649" y="0"/>
                  </a:cubicBezTo>
                  <a:lnTo>
                    <a:pt x="7845" y="0"/>
                  </a:lnTo>
                  <a:cubicBezTo>
                    <a:pt x="7310" y="0"/>
                    <a:pt x="6837" y="473"/>
                    <a:pt x="6837" y="1009"/>
                  </a:cubicBezTo>
                  <a:lnTo>
                    <a:pt x="6837" y="1387"/>
                  </a:lnTo>
                  <a:lnTo>
                    <a:pt x="4789" y="1387"/>
                  </a:lnTo>
                  <a:lnTo>
                    <a:pt x="4789" y="1009"/>
                  </a:lnTo>
                  <a:cubicBezTo>
                    <a:pt x="4789" y="473"/>
                    <a:pt x="4317" y="0"/>
                    <a:pt x="378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 name="Google Shape;257;p40"/>
          <p:cNvGrpSpPr/>
          <p:nvPr/>
        </p:nvGrpSpPr>
        <p:grpSpPr>
          <a:xfrm>
            <a:off x="6359025" y="1972746"/>
            <a:ext cx="293107" cy="380517"/>
            <a:chOff x="-3462150" y="2046625"/>
            <a:chExt cx="224500" cy="291450"/>
          </a:xfrm>
        </p:grpSpPr>
        <p:sp>
          <p:nvSpPr>
            <p:cNvPr id="258" name="Google Shape;258;p40"/>
            <p:cNvSpPr/>
            <p:nvPr/>
          </p:nvSpPr>
          <p:spPr>
            <a:xfrm>
              <a:off x="-3425125" y="2253000"/>
              <a:ext cx="51225" cy="50425"/>
            </a:xfrm>
            <a:custGeom>
              <a:avLst/>
              <a:gdLst/>
              <a:ahLst/>
              <a:cxnLst/>
              <a:rect l="l" t="t" r="r" b="b"/>
              <a:pathLst>
                <a:path w="2049" h="2017" extrusionOk="0">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0"/>
            <p:cNvSpPr/>
            <p:nvPr/>
          </p:nvSpPr>
          <p:spPr>
            <a:xfrm>
              <a:off x="-3425125" y="2116725"/>
              <a:ext cx="51225" cy="49650"/>
            </a:xfrm>
            <a:custGeom>
              <a:avLst/>
              <a:gdLst/>
              <a:ahLst/>
              <a:cxnLst/>
              <a:rect l="l" t="t" r="r" b="b"/>
              <a:pathLst>
                <a:path w="2049" h="1986" extrusionOk="0">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0"/>
            <p:cNvSpPr/>
            <p:nvPr/>
          </p:nvSpPr>
          <p:spPr>
            <a:xfrm>
              <a:off x="-3425125" y="2185250"/>
              <a:ext cx="51225" cy="49650"/>
            </a:xfrm>
            <a:custGeom>
              <a:avLst/>
              <a:gdLst/>
              <a:ahLst/>
              <a:cxnLst/>
              <a:rect l="l" t="t" r="r" b="b"/>
              <a:pathLst>
                <a:path w="2049" h="1986" extrusionOk="0">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0"/>
            <p:cNvSpPr/>
            <p:nvPr/>
          </p:nvSpPr>
          <p:spPr>
            <a:xfrm>
              <a:off x="-3462150" y="2046625"/>
              <a:ext cx="224500" cy="291450"/>
            </a:xfrm>
            <a:custGeom>
              <a:avLst/>
              <a:gdLst/>
              <a:ahLst/>
              <a:cxnLst/>
              <a:rect l="l" t="t" r="r" b="b"/>
              <a:pathLst>
                <a:path w="8980" h="11658" extrusionOk="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0"/>
            <p:cNvSpPr/>
            <p:nvPr/>
          </p:nvSpPr>
          <p:spPr>
            <a:xfrm>
              <a:off x="-3358175" y="2133275"/>
              <a:ext cx="86650" cy="18125"/>
            </a:xfrm>
            <a:custGeom>
              <a:avLst/>
              <a:gdLst/>
              <a:ahLst/>
              <a:cxnLst/>
              <a:rect l="l" t="t" r="r" b="b"/>
              <a:pathLst>
                <a:path w="3466" h="725" extrusionOk="0">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0"/>
            <p:cNvSpPr/>
            <p:nvPr/>
          </p:nvSpPr>
          <p:spPr>
            <a:xfrm>
              <a:off x="-3358175" y="2201800"/>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0"/>
            <p:cNvSpPr/>
            <p:nvPr/>
          </p:nvSpPr>
          <p:spPr>
            <a:xfrm>
              <a:off x="-3358175" y="2270325"/>
              <a:ext cx="86650" cy="18125"/>
            </a:xfrm>
            <a:custGeom>
              <a:avLst/>
              <a:gdLst/>
              <a:ahLst/>
              <a:cxnLst/>
              <a:rect l="l" t="t" r="r" b="b"/>
              <a:pathLst>
                <a:path w="3466" h="725" extrusionOk="0">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TextBox 52">
            <a:extLst>
              <a:ext uri="{FF2B5EF4-FFF2-40B4-BE49-F238E27FC236}">
                <a16:creationId xmlns:a16="http://schemas.microsoft.com/office/drawing/2014/main" id="{95DE62EA-8D9D-411E-ADC4-0D184F7F43D5}"/>
              </a:ext>
            </a:extLst>
          </p:cNvPr>
          <p:cNvSpPr txBox="1"/>
          <p:nvPr/>
        </p:nvSpPr>
        <p:spPr>
          <a:xfrm>
            <a:off x="8339471" y="4520522"/>
            <a:ext cx="606055" cy="369332"/>
          </a:xfrm>
          <a:prstGeom prst="rect">
            <a:avLst/>
          </a:prstGeom>
          <a:noFill/>
        </p:spPr>
        <p:txBody>
          <a:bodyPr wrap="square">
            <a:spAutoFit/>
          </a:bodyPr>
          <a:lstStyle/>
          <a:p>
            <a:pPr marL="0" lvl="0" indent="0" algn="ctr" rtl="0">
              <a:spcBef>
                <a:spcPts val="0"/>
              </a:spcBef>
              <a:spcAft>
                <a:spcPts val="0"/>
              </a:spcAft>
              <a:buNone/>
            </a:pPr>
            <a:r>
              <a:rPr lang="en" sz="1800" b="1">
                <a:solidFill>
                  <a:srgbClr val="6AA84F"/>
                </a:solidFill>
                <a:latin typeface="Tahoma" panose="020B0604030504040204" pitchFamily="34" charset="0"/>
                <a:ea typeface="Tahoma" panose="020B0604030504040204" pitchFamily="34" charset="0"/>
                <a:cs typeface="Tahoma" panose="020B0604030504040204" pitchFamily="34" charset="0"/>
              </a:rPr>
              <a:t>07</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wipe(down)">
                                      <p:cBhvr>
                                        <p:cTn id="7" dur="580">
                                          <p:stCondLst>
                                            <p:cond delay="0"/>
                                          </p:stCondLst>
                                        </p:cTn>
                                        <p:tgtEl>
                                          <p:spTgt spid="214"/>
                                        </p:tgtEl>
                                      </p:cBhvr>
                                    </p:animEffect>
                                    <p:anim calcmode="lin" valueType="num">
                                      <p:cBhvr>
                                        <p:cTn id="8" dur="1822" tmFilter="0,0; 0.14,0.36; 0.43,0.73; 0.71,0.91; 1.0,1.0">
                                          <p:stCondLst>
                                            <p:cond delay="0"/>
                                          </p:stCondLst>
                                        </p:cTn>
                                        <p:tgtEl>
                                          <p:spTgt spid="21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1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1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1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14"/>
                                        </p:tgtEl>
                                        <p:attrNameLst>
                                          <p:attrName>ppt_y</p:attrName>
                                        </p:attrNameLst>
                                      </p:cBhvr>
                                      <p:tavLst>
                                        <p:tav tm="0" fmla="#ppt_y-sin(pi*$)/81">
                                          <p:val>
                                            <p:fltVal val="0"/>
                                          </p:val>
                                        </p:tav>
                                        <p:tav tm="100000">
                                          <p:val>
                                            <p:fltVal val="1"/>
                                          </p:val>
                                        </p:tav>
                                      </p:tavLst>
                                    </p:anim>
                                    <p:animScale>
                                      <p:cBhvr>
                                        <p:cTn id="13" dur="26">
                                          <p:stCondLst>
                                            <p:cond delay="650"/>
                                          </p:stCondLst>
                                        </p:cTn>
                                        <p:tgtEl>
                                          <p:spTgt spid="214"/>
                                        </p:tgtEl>
                                      </p:cBhvr>
                                      <p:to x="100000" y="60000"/>
                                    </p:animScale>
                                    <p:animScale>
                                      <p:cBhvr>
                                        <p:cTn id="14" dur="166" decel="50000">
                                          <p:stCondLst>
                                            <p:cond delay="676"/>
                                          </p:stCondLst>
                                        </p:cTn>
                                        <p:tgtEl>
                                          <p:spTgt spid="214"/>
                                        </p:tgtEl>
                                      </p:cBhvr>
                                      <p:to x="100000" y="100000"/>
                                    </p:animScale>
                                    <p:animScale>
                                      <p:cBhvr>
                                        <p:cTn id="15" dur="26">
                                          <p:stCondLst>
                                            <p:cond delay="1312"/>
                                          </p:stCondLst>
                                        </p:cTn>
                                        <p:tgtEl>
                                          <p:spTgt spid="214"/>
                                        </p:tgtEl>
                                      </p:cBhvr>
                                      <p:to x="100000" y="80000"/>
                                    </p:animScale>
                                    <p:animScale>
                                      <p:cBhvr>
                                        <p:cTn id="16" dur="166" decel="50000">
                                          <p:stCondLst>
                                            <p:cond delay="1338"/>
                                          </p:stCondLst>
                                        </p:cTn>
                                        <p:tgtEl>
                                          <p:spTgt spid="214"/>
                                        </p:tgtEl>
                                      </p:cBhvr>
                                      <p:to x="100000" y="100000"/>
                                    </p:animScale>
                                    <p:animScale>
                                      <p:cBhvr>
                                        <p:cTn id="17" dur="26">
                                          <p:stCondLst>
                                            <p:cond delay="1642"/>
                                          </p:stCondLst>
                                        </p:cTn>
                                        <p:tgtEl>
                                          <p:spTgt spid="214"/>
                                        </p:tgtEl>
                                      </p:cBhvr>
                                      <p:to x="100000" y="90000"/>
                                    </p:animScale>
                                    <p:animScale>
                                      <p:cBhvr>
                                        <p:cTn id="18" dur="166" decel="50000">
                                          <p:stCondLst>
                                            <p:cond delay="1668"/>
                                          </p:stCondLst>
                                        </p:cTn>
                                        <p:tgtEl>
                                          <p:spTgt spid="214"/>
                                        </p:tgtEl>
                                      </p:cBhvr>
                                      <p:to x="100000" y="100000"/>
                                    </p:animScale>
                                    <p:animScale>
                                      <p:cBhvr>
                                        <p:cTn id="19" dur="26">
                                          <p:stCondLst>
                                            <p:cond delay="1808"/>
                                          </p:stCondLst>
                                        </p:cTn>
                                        <p:tgtEl>
                                          <p:spTgt spid="214"/>
                                        </p:tgtEl>
                                      </p:cBhvr>
                                      <p:to x="100000" y="95000"/>
                                    </p:animScale>
                                    <p:animScale>
                                      <p:cBhvr>
                                        <p:cTn id="20" dur="166" decel="50000">
                                          <p:stCondLst>
                                            <p:cond delay="1834"/>
                                          </p:stCondLst>
                                        </p:cTn>
                                        <p:tgtEl>
                                          <p:spTgt spid="214"/>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234"/>
                                        </p:tgtEl>
                                        <p:attrNameLst>
                                          <p:attrName>style.visibility</p:attrName>
                                        </p:attrNameLst>
                                      </p:cBhvr>
                                      <p:to>
                                        <p:strVal val="visible"/>
                                      </p:to>
                                    </p:set>
                                    <p:animEffect transition="in" filter="wipe(down)">
                                      <p:cBhvr>
                                        <p:cTn id="23" dur="580">
                                          <p:stCondLst>
                                            <p:cond delay="0"/>
                                          </p:stCondLst>
                                        </p:cTn>
                                        <p:tgtEl>
                                          <p:spTgt spid="234"/>
                                        </p:tgtEl>
                                      </p:cBhvr>
                                    </p:animEffect>
                                    <p:anim calcmode="lin" valueType="num">
                                      <p:cBhvr>
                                        <p:cTn id="24" dur="1822" tmFilter="0,0; 0.14,0.36; 0.43,0.73; 0.71,0.91; 1.0,1.0">
                                          <p:stCondLst>
                                            <p:cond delay="0"/>
                                          </p:stCondLst>
                                        </p:cTn>
                                        <p:tgtEl>
                                          <p:spTgt spid="234"/>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234"/>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234"/>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234"/>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234"/>
                                        </p:tgtEl>
                                        <p:attrNameLst>
                                          <p:attrName>ppt_y</p:attrName>
                                        </p:attrNameLst>
                                      </p:cBhvr>
                                      <p:tavLst>
                                        <p:tav tm="0" fmla="#ppt_y-sin(pi*$)/81">
                                          <p:val>
                                            <p:fltVal val="0"/>
                                          </p:val>
                                        </p:tav>
                                        <p:tav tm="100000">
                                          <p:val>
                                            <p:fltVal val="1"/>
                                          </p:val>
                                        </p:tav>
                                      </p:tavLst>
                                    </p:anim>
                                    <p:animScale>
                                      <p:cBhvr>
                                        <p:cTn id="29" dur="26">
                                          <p:stCondLst>
                                            <p:cond delay="650"/>
                                          </p:stCondLst>
                                        </p:cTn>
                                        <p:tgtEl>
                                          <p:spTgt spid="234"/>
                                        </p:tgtEl>
                                      </p:cBhvr>
                                      <p:to x="100000" y="60000"/>
                                    </p:animScale>
                                    <p:animScale>
                                      <p:cBhvr>
                                        <p:cTn id="30" dur="166" decel="50000">
                                          <p:stCondLst>
                                            <p:cond delay="676"/>
                                          </p:stCondLst>
                                        </p:cTn>
                                        <p:tgtEl>
                                          <p:spTgt spid="234"/>
                                        </p:tgtEl>
                                      </p:cBhvr>
                                      <p:to x="100000" y="100000"/>
                                    </p:animScale>
                                    <p:animScale>
                                      <p:cBhvr>
                                        <p:cTn id="31" dur="26">
                                          <p:stCondLst>
                                            <p:cond delay="1312"/>
                                          </p:stCondLst>
                                        </p:cTn>
                                        <p:tgtEl>
                                          <p:spTgt spid="234"/>
                                        </p:tgtEl>
                                      </p:cBhvr>
                                      <p:to x="100000" y="80000"/>
                                    </p:animScale>
                                    <p:animScale>
                                      <p:cBhvr>
                                        <p:cTn id="32" dur="166" decel="50000">
                                          <p:stCondLst>
                                            <p:cond delay="1338"/>
                                          </p:stCondLst>
                                        </p:cTn>
                                        <p:tgtEl>
                                          <p:spTgt spid="234"/>
                                        </p:tgtEl>
                                      </p:cBhvr>
                                      <p:to x="100000" y="100000"/>
                                    </p:animScale>
                                    <p:animScale>
                                      <p:cBhvr>
                                        <p:cTn id="33" dur="26">
                                          <p:stCondLst>
                                            <p:cond delay="1642"/>
                                          </p:stCondLst>
                                        </p:cTn>
                                        <p:tgtEl>
                                          <p:spTgt spid="234"/>
                                        </p:tgtEl>
                                      </p:cBhvr>
                                      <p:to x="100000" y="90000"/>
                                    </p:animScale>
                                    <p:animScale>
                                      <p:cBhvr>
                                        <p:cTn id="34" dur="166" decel="50000">
                                          <p:stCondLst>
                                            <p:cond delay="1668"/>
                                          </p:stCondLst>
                                        </p:cTn>
                                        <p:tgtEl>
                                          <p:spTgt spid="234"/>
                                        </p:tgtEl>
                                      </p:cBhvr>
                                      <p:to x="100000" y="100000"/>
                                    </p:animScale>
                                    <p:animScale>
                                      <p:cBhvr>
                                        <p:cTn id="35" dur="26">
                                          <p:stCondLst>
                                            <p:cond delay="1808"/>
                                          </p:stCondLst>
                                        </p:cTn>
                                        <p:tgtEl>
                                          <p:spTgt spid="234"/>
                                        </p:tgtEl>
                                      </p:cBhvr>
                                      <p:to x="100000" y="95000"/>
                                    </p:animScale>
                                    <p:animScale>
                                      <p:cBhvr>
                                        <p:cTn id="36" dur="166" decel="50000">
                                          <p:stCondLst>
                                            <p:cond delay="1834"/>
                                          </p:stCondLst>
                                        </p:cTn>
                                        <p:tgtEl>
                                          <p:spTgt spid="234"/>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235"/>
                                        </p:tgtEl>
                                        <p:attrNameLst>
                                          <p:attrName>style.visibility</p:attrName>
                                        </p:attrNameLst>
                                      </p:cBhvr>
                                      <p:to>
                                        <p:strVal val="visible"/>
                                      </p:to>
                                    </p:set>
                                    <p:animEffect transition="in" filter="wipe(down)">
                                      <p:cBhvr>
                                        <p:cTn id="39" dur="580">
                                          <p:stCondLst>
                                            <p:cond delay="0"/>
                                          </p:stCondLst>
                                        </p:cTn>
                                        <p:tgtEl>
                                          <p:spTgt spid="235"/>
                                        </p:tgtEl>
                                      </p:cBhvr>
                                    </p:animEffect>
                                    <p:anim calcmode="lin" valueType="num">
                                      <p:cBhvr>
                                        <p:cTn id="40" dur="1822" tmFilter="0,0; 0.14,0.36; 0.43,0.73; 0.71,0.91; 1.0,1.0">
                                          <p:stCondLst>
                                            <p:cond delay="0"/>
                                          </p:stCondLst>
                                        </p:cTn>
                                        <p:tgtEl>
                                          <p:spTgt spid="235"/>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235"/>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235"/>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235"/>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235"/>
                                        </p:tgtEl>
                                        <p:attrNameLst>
                                          <p:attrName>ppt_y</p:attrName>
                                        </p:attrNameLst>
                                      </p:cBhvr>
                                      <p:tavLst>
                                        <p:tav tm="0" fmla="#ppt_y-sin(pi*$)/81">
                                          <p:val>
                                            <p:fltVal val="0"/>
                                          </p:val>
                                        </p:tav>
                                        <p:tav tm="100000">
                                          <p:val>
                                            <p:fltVal val="1"/>
                                          </p:val>
                                        </p:tav>
                                      </p:tavLst>
                                    </p:anim>
                                    <p:animScale>
                                      <p:cBhvr>
                                        <p:cTn id="45" dur="26">
                                          <p:stCondLst>
                                            <p:cond delay="650"/>
                                          </p:stCondLst>
                                        </p:cTn>
                                        <p:tgtEl>
                                          <p:spTgt spid="235"/>
                                        </p:tgtEl>
                                      </p:cBhvr>
                                      <p:to x="100000" y="60000"/>
                                    </p:animScale>
                                    <p:animScale>
                                      <p:cBhvr>
                                        <p:cTn id="46" dur="166" decel="50000">
                                          <p:stCondLst>
                                            <p:cond delay="676"/>
                                          </p:stCondLst>
                                        </p:cTn>
                                        <p:tgtEl>
                                          <p:spTgt spid="235"/>
                                        </p:tgtEl>
                                      </p:cBhvr>
                                      <p:to x="100000" y="100000"/>
                                    </p:animScale>
                                    <p:animScale>
                                      <p:cBhvr>
                                        <p:cTn id="47" dur="26">
                                          <p:stCondLst>
                                            <p:cond delay="1312"/>
                                          </p:stCondLst>
                                        </p:cTn>
                                        <p:tgtEl>
                                          <p:spTgt spid="235"/>
                                        </p:tgtEl>
                                      </p:cBhvr>
                                      <p:to x="100000" y="80000"/>
                                    </p:animScale>
                                    <p:animScale>
                                      <p:cBhvr>
                                        <p:cTn id="48" dur="166" decel="50000">
                                          <p:stCondLst>
                                            <p:cond delay="1338"/>
                                          </p:stCondLst>
                                        </p:cTn>
                                        <p:tgtEl>
                                          <p:spTgt spid="235"/>
                                        </p:tgtEl>
                                      </p:cBhvr>
                                      <p:to x="100000" y="100000"/>
                                    </p:animScale>
                                    <p:animScale>
                                      <p:cBhvr>
                                        <p:cTn id="49" dur="26">
                                          <p:stCondLst>
                                            <p:cond delay="1642"/>
                                          </p:stCondLst>
                                        </p:cTn>
                                        <p:tgtEl>
                                          <p:spTgt spid="235"/>
                                        </p:tgtEl>
                                      </p:cBhvr>
                                      <p:to x="100000" y="90000"/>
                                    </p:animScale>
                                    <p:animScale>
                                      <p:cBhvr>
                                        <p:cTn id="50" dur="166" decel="50000">
                                          <p:stCondLst>
                                            <p:cond delay="1668"/>
                                          </p:stCondLst>
                                        </p:cTn>
                                        <p:tgtEl>
                                          <p:spTgt spid="235"/>
                                        </p:tgtEl>
                                      </p:cBhvr>
                                      <p:to x="100000" y="100000"/>
                                    </p:animScale>
                                    <p:animScale>
                                      <p:cBhvr>
                                        <p:cTn id="51" dur="26">
                                          <p:stCondLst>
                                            <p:cond delay="1808"/>
                                          </p:stCondLst>
                                        </p:cTn>
                                        <p:tgtEl>
                                          <p:spTgt spid="235"/>
                                        </p:tgtEl>
                                      </p:cBhvr>
                                      <p:to x="100000" y="95000"/>
                                    </p:animScale>
                                    <p:animScale>
                                      <p:cBhvr>
                                        <p:cTn id="52" dur="166" decel="50000">
                                          <p:stCondLst>
                                            <p:cond delay="1834"/>
                                          </p:stCondLst>
                                        </p:cTn>
                                        <p:tgtEl>
                                          <p:spTgt spid="235"/>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236"/>
                                        </p:tgtEl>
                                        <p:attrNameLst>
                                          <p:attrName>style.visibility</p:attrName>
                                        </p:attrNameLst>
                                      </p:cBhvr>
                                      <p:to>
                                        <p:strVal val="visible"/>
                                      </p:to>
                                    </p:set>
                                    <p:animEffect transition="in" filter="wipe(down)">
                                      <p:cBhvr>
                                        <p:cTn id="55" dur="580">
                                          <p:stCondLst>
                                            <p:cond delay="0"/>
                                          </p:stCondLst>
                                        </p:cTn>
                                        <p:tgtEl>
                                          <p:spTgt spid="236"/>
                                        </p:tgtEl>
                                      </p:cBhvr>
                                    </p:animEffect>
                                    <p:anim calcmode="lin" valueType="num">
                                      <p:cBhvr>
                                        <p:cTn id="56" dur="1822" tmFilter="0,0; 0.14,0.36; 0.43,0.73; 0.71,0.91; 1.0,1.0">
                                          <p:stCondLst>
                                            <p:cond delay="0"/>
                                          </p:stCondLst>
                                        </p:cTn>
                                        <p:tgtEl>
                                          <p:spTgt spid="236"/>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236"/>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236"/>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236"/>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236"/>
                                        </p:tgtEl>
                                        <p:attrNameLst>
                                          <p:attrName>ppt_y</p:attrName>
                                        </p:attrNameLst>
                                      </p:cBhvr>
                                      <p:tavLst>
                                        <p:tav tm="0" fmla="#ppt_y-sin(pi*$)/81">
                                          <p:val>
                                            <p:fltVal val="0"/>
                                          </p:val>
                                        </p:tav>
                                        <p:tav tm="100000">
                                          <p:val>
                                            <p:fltVal val="1"/>
                                          </p:val>
                                        </p:tav>
                                      </p:tavLst>
                                    </p:anim>
                                    <p:animScale>
                                      <p:cBhvr>
                                        <p:cTn id="61" dur="26">
                                          <p:stCondLst>
                                            <p:cond delay="650"/>
                                          </p:stCondLst>
                                        </p:cTn>
                                        <p:tgtEl>
                                          <p:spTgt spid="236"/>
                                        </p:tgtEl>
                                      </p:cBhvr>
                                      <p:to x="100000" y="60000"/>
                                    </p:animScale>
                                    <p:animScale>
                                      <p:cBhvr>
                                        <p:cTn id="62" dur="166" decel="50000">
                                          <p:stCondLst>
                                            <p:cond delay="676"/>
                                          </p:stCondLst>
                                        </p:cTn>
                                        <p:tgtEl>
                                          <p:spTgt spid="236"/>
                                        </p:tgtEl>
                                      </p:cBhvr>
                                      <p:to x="100000" y="100000"/>
                                    </p:animScale>
                                    <p:animScale>
                                      <p:cBhvr>
                                        <p:cTn id="63" dur="26">
                                          <p:stCondLst>
                                            <p:cond delay="1312"/>
                                          </p:stCondLst>
                                        </p:cTn>
                                        <p:tgtEl>
                                          <p:spTgt spid="236"/>
                                        </p:tgtEl>
                                      </p:cBhvr>
                                      <p:to x="100000" y="80000"/>
                                    </p:animScale>
                                    <p:animScale>
                                      <p:cBhvr>
                                        <p:cTn id="64" dur="166" decel="50000">
                                          <p:stCondLst>
                                            <p:cond delay="1338"/>
                                          </p:stCondLst>
                                        </p:cTn>
                                        <p:tgtEl>
                                          <p:spTgt spid="236"/>
                                        </p:tgtEl>
                                      </p:cBhvr>
                                      <p:to x="100000" y="100000"/>
                                    </p:animScale>
                                    <p:animScale>
                                      <p:cBhvr>
                                        <p:cTn id="65" dur="26">
                                          <p:stCondLst>
                                            <p:cond delay="1642"/>
                                          </p:stCondLst>
                                        </p:cTn>
                                        <p:tgtEl>
                                          <p:spTgt spid="236"/>
                                        </p:tgtEl>
                                      </p:cBhvr>
                                      <p:to x="100000" y="90000"/>
                                    </p:animScale>
                                    <p:animScale>
                                      <p:cBhvr>
                                        <p:cTn id="66" dur="166" decel="50000">
                                          <p:stCondLst>
                                            <p:cond delay="1668"/>
                                          </p:stCondLst>
                                        </p:cTn>
                                        <p:tgtEl>
                                          <p:spTgt spid="236"/>
                                        </p:tgtEl>
                                      </p:cBhvr>
                                      <p:to x="100000" y="100000"/>
                                    </p:animScale>
                                    <p:animScale>
                                      <p:cBhvr>
                                        <p:cTn id="67" dur="26">
                                          <p:stCondLst>
                                            <p:cond delay="1808"/>
                                          </p:stCondLst>
                                        </p:cTn>
                                        <p:tgtEl>
                                          <p:spTgt spid="236"/>
                                        </p:tgtEl>
                                      </p:cBhvr>
                                      <p:to x="100000" y="95000"/>
                                    </p:animScale>
                                    <p:animScale>
                                      <p:cBhvr>
                                        <p:cTn id="68" dur="166" decel="50000">
                                          <p:stCondLst>
                                            <p:cond delay="1834"/>
                                          </p:stCondLst>
                                        </p:cTn>
                                        <p:tgtEl>
                                          <p:spTgt spid="236"/>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237"/>
                                        </p:tgtEl>
                                        <p:attrNameLst>
                                          <p:attrName>style.visibility</p:attrName>
                                        </p:attrNameLst>
                                      </p:cBhvr>
                                      <p:to>
                                        <p:strVal val="visible"/>
                                      </p:to>
                                    </p:set>
                                    <p:animEffect transition="in" filter="wipe(down)">
                                      <p:cBhvr>
                                        <p:cTn id="71" dur="580">
                                          <p:stCondLst>
                                            <p:cond delay="0"/>
                                          </p:stCondLst>
                                        </p:cTn>
                                        <p:tgtEl>
                                          <p:spTgt spid="237"/>
                                        </p:tgtEl>
                                      </p:cBhvr>
                                    </p:animEffect>
                                    <p:anim calcmode="lin" valueType="num">
                                      <p:cBhvr>
                                        <p:cTn id="72" dur="1822" tmFilter="0,0; 0.14,0.36; 0.43,0.73; 0.71,0.91; 1.0,1.0">
                                          <p:stCondLst>
                                            <p:cond delay="0"/>
                                          </p:stCondLst>
                                        </p:cTn>
                                        <p:tgtEl>
                                          <p:spTgt spid="237"/>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237"/>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237"/>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237"/>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237"/>
                                        </p:tgtEl>
                                        <p:attrNameLst>
                                          <p:attrName>ppt_y</p:attrName>
                                        </p:attrNameLst>
                                      </p:cBhvr>
                                      <p:tavLst>
                                        <p:tav tm="0" fmla="#ppt_y-sin(pi*$)/81">
                                          <p:val>
                                            <p:fltVal val="0"/>
                                          </p:val>
                                        </p:tav>
                                        <p:tav tm="100000">
                                          <p:val>
                                            <p:fltVal val="1"/>
                                          </p:val>
                                        </p:tav>
                                      </p:tavLst>
                                    </p:anim>
                                    <p:animScale>
                                      <p:cBhvr>
                                        <p:cTn id="77" dur="26">
                                          <p:stCondLst>
                                            <p:cond delay="650"/>
                                          </p:stCondLst>
                                        </p:cTn>
                                        <p:tgtEl>
                                          <p:spTgt spid="237"/>
                                        </p:tgtEl>
                                      </p:cBhvr>
                                      <p:to x="100000" y="60000"/>
                                    </p:animScale>
                                    <p:animScale>
                                      <p:cBhvr>
                                        <p:cTn id="78" dur="166" decel="50000">
                                          <p:stCondLst>
                                            <p:cond delay="676"/>
                                          </p:stCondLst>
                                        </p:cTn>
                                        <p:tgtEl>
                                          <p:spTgt spid="237"/>
                                        </p:tgtEl>
                                      </p:cBhvr>
                                      <p:to x="100000" y="100000"/>
                                    </p:animScale>
                                    <p:animScale>
                                      <p:cBhvr>
                                        <p:cTn id="79" dur="26">
                                          <p:stCondLst>
                                            <p:cond delay="1312"/>
                                          </p:stCondLst>
                                        </p:cTn>
                                        <p:tgtEl>
                                          <p:spTgt spid="237"/>
                                        </p:tgtEl>
                                      </p:cBhvr>
                                      <p:to x="100000" y="80000"/>
                                    </p:animScale>
                                    <p:animScale>
                                      <p:cBhvr>
                                        <p:cTn id="80" dur="166" decel="50000">
                                          <p:stCondLst>
                                            <p:cond delay="1338"/>
                                          </p:stCondLst>
                                        </p:cTn>
                                        <p:tgtEl>
                                          <p:spTgt spid="237"/>
                                        </p:tgtEl>
                                      </p:cBhvr>
                                      <p:to x="100000" y="100000"/>
                                    </p:animScale>
                                    <p:animScale>
                                      <p:cBhvr>
                                        <p:cTn id="81" dur="26">
                                          <p:stCondLst>
                                            <p:cond delay="1642"/>
                                          </p:stCondLst>
                                        </p:cTn>
                                        <p:tgtEl>
                                          <p:spTgt spid="237"/>
                                        </p:tgtEl>
                                      </p:cBhvr>
                                      <p:to x="100000" y="90000"/>
                                    </p:animScale>
                                    <p:animScale>
                                      <p:cBhvr>
                                        <p:cTn id="82" dur="166" decel="50000">
                                          <p:stCondLst>
                                            <p:cond delay="1668"/>
                                          </p:stCondLst>
                                        </p:cTn>
                                        <p:tgtEl>
                                          <p:spTgt spid="237"/>
                                        </p:tgtEl>
                                      </p:cBhvr>
                                      <p:to x="100000" y="100000"/>
                                    </p:animScale>
                                    <p:animScale>
                                      <p:cBhvr>
                                        <p:cTn id="83" dur="26">
                                          <p:stCondLst>
                                            <p:cond delay="1808"/>
                                          </p:stCondLst>
                                        </p:cTn>
                                        <p:tgtEl>
                                          <p:spTgt spid="237"/>
                                        </p:tgtEl>
                                      </p:cBhvr>
                                      <p:to x="100000" y="95000"/>
                                    </p:animScale>
                                    <p:animScale>
                                      <p:cBhvr>
                                        <p:cTn id="84" dur="166" decel="50000">
                                          <p:stCondLst>
                                            <p:cond delay="1834"/>
                                          </p:stCondLst>
                                        </p:cTn>
                                        <p:tgtEl>
                                          <p:spTgt spid="237"/>
                                        </p:tgtEl>
                                      </p:cBhvr>
                                      <p:to x="100000" y="100000"/>
                                    </p:animScale>
                                  </p:childTnLst>
                                </p:cTn>
                              </p:par>
                              <p:par>
                                <p:cTn id="85" presetID="26" presetClass="entr" presetSubtype="0" fill="hold" nodeType="withEffect">
                                  <p:stCondLst>
                                    <p:cond delay="0"/>
                                  </p:stCondLst>
                                  <p:childTnLst>
                                    <p:set>
                                      <p:cBhvr>
                                        <p:cTn id="86" dur="1" fill="hold">
                                          <p:stCondLst>
                                            <p:cond delay="0"/>
                                          </p:stCondLst>
                                        </p:cTn>
                                        <p:tgtEl>
                                          <p:spTgt spid="238"/>
                                        </p:tgtEl>
                                        <p:attrNameLst>
                                          <p:attrName>style.visibility</p:attrName>
                                        </p:attrNameLst>
                                      </p:cBhvr>
                                      <p:to>
                                        <p:strVal val="visible"/>
                                      </p:to>
                                    </p:set>
                                    <p:animEffect transition="in" filter="wipe(down)">
                                      <p:cBhvr>
                                        <p:cTn id="87" dur="580">
                                          <p:stCondLst>
                                            <p:cond delay="0"/>
                                          </p:stCondLst>
                                        </p:cTn>
                                        <p:tgtEl>
                                          <p:spTgt spid="238"/>
                                        </p:tgtEl>
                                      </p:cBhvr>
                                    </p:animEffect>
                                    <p:anim calcmode="lin" valueType="num">
                                      <p:cBhvr>
                                        <p:cTn id="88" dur="1822" tmFilter="0,0; 0.14,0.36; 0.43,0.73; 0.71,0.91; 1.0,1.0">
                                          <p:stCondLst>
                                            <p:cond delay="0"/>
                                          </p:stCondLst>
                                        </p:cTn>
                                        <p:tgtEl>
                                          <p:spTgt spid="238"/>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238"/>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238"/>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238"/>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238"/>
                                        </p:tgtEl>
                                        <p:attrNameLst>
                                          <p:attrName>ppt_y</p:attrName>
                                        </p:attrNameLst>
                                      </p:cBhvr>
                                      <p:tavLst>
                                        <p:tav tm="0" fmla="#ppt_y-sin(pi*$)/81">
                                          <p:val>
                                            <p:fltVal val="0"/>
                                          </p:val>
                                        </p:tav>
                                        <p:tav tm="100000">
                                          <p:val>
                                            <p:fltVal val="1"/>
                                          </p:val>
                                        </p:tav>
                                      </p:tavLst>
                                    </p:anim>
                                    <p:animScale>
                                      <p:cBhvr>
                                        <p:cTn id="93" dur="26">
                                          <p:stCondLst>
                                            <p:cond delay="650"/>
                                          </p:stCondLst>
                                        </p:cTn>
                                        <p:tgtEl>
                                          <p:spTgt spid="238"/>
                                        </p:tgtEl>
                                      </p:cBhvr>
                                      <p:to x="100000" y="60000"/>
                                    </p:animScale>
                                    <p:animScale>
                                      <p:cBhvr>
                                        <p:cTn id="94" dur="166" decel="50000">
                                          <p:stCondLst>
                                            <p:cond delay="676"/>
                                          </p:stCondLst>
                                        </p:cTn>
                                        <p:tgtEl>
                                          <p:spTgt spid="238"/>
                                        </p:tgtEl>
                                      </p:cBhvr>
                                      <p:to x="100000" y="100000"/>
                                    </p:animScale>
                                    <p:animScale>
                                      <p:cBhvr>
                                        <p:cTn id="95" dur="26">
                                          <p:stCondLst>
                                            <p:cond delay="1312"/>
                                          </p:stCondLst>
                                        </p:cTn>
                                        <p:tgtEl>
                                          <p:spTgt spid="238"/>
                                        </p:tgtEl>
                                      </p:cBhvr>
                                      <p:to x="100000" y="80000"/>
                                    </p:animScale>
                                    <p:animScale>
                                      <p:cBhvr>
                                        <p:cTn id="96" dur="166" decel="50000">
                                          <p:stCondLst>
                                            <p:cond delay="1338"/>
                                          </p:stCondLst>
                                        </p:cTn>
                                        <p:tgtEl>
                                          <p:spTgt spid="238"/>
                                        </p:tgtEl>
                                      </p:cBhvr>
                                      <p:to x="100000" y="100000"/>
                                    </p:animScale>
                                    <p:animScale>
                                      <p:cBhvr>
                                        <p:cTn id="97" dur="26">
                                          <p:stCondLst>
                                            <p:cond delay="1642"/>
                                          </p:stCondLst>
                                        </p:cTn>
                                        <p:tgtEl>
                                          <p:spTgt spid="238"/>
                                        </p:tgtEl>
                                      </p:cBhvr>
                                      <p:to x="100000" y="90000"/>
                                    </p:animScale>
                                    <p:animScale>
                                      <p:cBhvr>
                                        <p:cTn id="98" dur="166" decel="50000">
                                          <p:stCondLst>
                                            <p:cond delay="1668"/>
                                          </p:stCondLst>
                                        </p:cTn>
                                        <p:tgtEl>
                                          <p:spTgt spid="238"/>
                                        </p:tgtEl>
                                      </p:cBhvr>
                                      <p:to x="100000" y="100000"/>
                                    </p:animScale>
                                    <p:animScale>
                                      <p:cBhvr>
                                        <p:cTn id="99" dur="26">
                                          <p:stCondLst>
                                            <p:cond delay="1808"/>
                                          </p:stCondLst>
                                        </p:cTn>
                                        <p:tgtEl>
                                          <p:spTgt spid="238"/>
                                        </p:tgtEl>
                                      </p:cBhvr>
                                      <p:to x="100000" y="95000"/>
                                    </p:animScale>
                                    <p:animScale>
                                      <p:cBhvr>
                                        <p:cTn id="100" dur="166" decel="50000">
                                          <p:stCondLst>
                                            <p:cond delay="1834"/>
                                          </p:stCondLst>
                                        </p:cTn>
                                        <p:tgtEl>
                                          <p:spTgt spid="238"/>
                                        </p:tgtEl>
                                      </p:cBhvr>
                                      <p:to x="100000" y="100000"/>
                                    </p:animScale>
                                  </p:childTnLst>
                                </p:cTn>
                              </p:par>
                              <p:par>
                                <p:cTn id="101" presetID="26" presetClass="entr" presetSubtype="0" fill="hold" grpId="0" nodeType="withEffect">
                                  <p:stCondLst>
                                    <p:cond delay="0"/>
                                  </p:stCondLst>
                                  <p:childTnLst>
                                    <p:set>
                                      <p:cBhvr>
                                        <p:cTn id="102" dur="1" fill="hold">
                                          <p:stCondLst>
                                            <p:cond delay="0"/>
                                          </p:stCondLst>
                                        </p:cTn>
                                        <p:tgtEl>
                                          <p:spTgt spid="239"/>
                                        </p:tgtEl>
                                        <p:attrNameLst>
                                          <p:attrName>style.visibility</p:attrName>
                                        </p:attrNameLst>
                                      </p:cBhvr>
                                      <p:to>
                                        <p:strVal val="visible"/>
                                      </p:to>
                                    </p:set>
                                    <p:animEffect transition="in" filter="wipe(down)">
                                      <p:cBhvr>
                                        <p:cTn id="103" dur="580">
                                          <p:stCondLst>
                                            <p:cond delay="0"/>
                                          </p:stCondLst>
                                        </p:cTn>
                                        <p:tgtEl>
                                          <p:spTgt spid="239"/>
                                        </p:tgtEl>
                                      </p:cBhvr>
                                    </p:animEffect>
                                    <p:anim calcmode="lin" valueType="num">
                                      <p:cBhvr>
                                        <p:cTn id="104" dur="1822" tmFilter="0,0; 0.14,0.36; 0.43,0.73; 0.71,0.91; 1.0,1.0">
                                          <p:stCondLst>
                                            <p:cond delay="0"/>
                                          </p:stCondLst>
                                        </p:cTn>
                                        <p:tgtEl>
                                          <p:spTgt spid="239"/>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239"/>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239"/>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239"/>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239"/>
                                        </p:tgtEl>
                                        <p:attrNameLst>
                                          <p:attrName>ppt_y</p:attrName>
                                        </p:attrNameLst>
                                      </p:cBhvr>
                                      <p:tavLst>
                                        <p:tav tm="0" fmla="#ppt_y-sin(pi*$)/81">
                                          <p:val>
                                            <p:fltVal val="0"/>
                                          </p:val>
                                        </p:tav>
                                        <p:tav tm="100000">
                                          <p:val>
                                            <p:fltVal val="1"/>
                                          </p:val>
                                        </p:tav>
                                      </p:tavLst>
                                    </p:anim>
                                    <p:animScale>
                                      <p:cBhvr>
                                        <p:cTn id="109" dur="26">
                                          <p:stCondLst>
                                            <p:cond delay="650"/>
                                          </p:stCondLst>
                                        </p:cTn>
                                        <p:tgtEl>
                                          <p:spTgt spid="239"/>
                                        </p:tgtEl>
                                      </p:cBhvr>
                                      <p:to x="100000" y="60000"/>
                                    </p:animScale>
                                    <p:animScale>
                                      <p:cBhvr>
                                        <p:cTn id="110" dur="166" decel="50000">
                                          <p:stCondLst>
                                            <p:cond delay="676"/>
                                          </p:stCondLst>
                                        </p:cTn>
                                        <p:tgtEl>
                                          <p:spTgt spid="239"/>
                                        </p:tgtEl>
                                      </p:cBhvr>
                                      <p:to x="100000" y="100000"/>
                                    </p:animScale>
                                    <p:animScale>
                                      <p:cBhvr>
                                        <p:cTn id="111" dur="26">
                                          <p:stCondLst>
                                            <p:cond delay="1312"/>
                                          </p:stCondLst>
                                        </p:cTn>
                                        <p:tgtEl>
                                          <p:spTgt spid="239"/>
                                        </p:tgtEl>
                                      </p:cBhvr>
                                      <p:to x="100000" y="80000"/>
                                    </p:animScale>
                                    <p:animScale>
                                      <p:cBhvr>
                                        <p:cTn id="112" dur="166" decel="50000">
                                          <p:stCondLst>
                                            <p:cond delay="1338"/>
                                          </p:stCondLst>
                                        </p:cTn>
                                        <p:tgtEl>
                                          <p:spTgt spid="239"/>
                                        </p:tgtEl>
                                      </p:cBhvr>
                                      <p:to x="100000" y="100000"/>
                                    </p:animScale>
                                    <p:animScale>
                                      <p:cBhvr>
                                        <p:cTn id="113" dur="26">
                                          <p:stCondLst>
                                            <p:cond delay="1642"/>
                                          </p:stCondLst>
                                        </p:cTn>
                                        <p:tgtEl>
                                          <p:spTgt spid="239"/>
                                        </p:tgtEl>
                                      </p:cBhvr>
                                      <p:to x="100000" y="90000"/>
                                    </p:animScale>
                                    <p:animScale>
                                      <p:cBhvr>
                                        <p:cTn id="114" dur="166" decel="50000">
                                          <p:stCondLst>
                                            <p:cond delay="1668"/>
                                          </p:stCondLst>
                                        </p:cTn>
                                        <p:tgtEl>
                                          <p:spTgt spid="239"/>
                                        </p:tgtEl>
                                      </p:cBhvr>
                                      <p:to x="100000" y="100000"/>
                                    </p:animScale>
                                    <p:animScale>
                                      <p:cBhvr>
                                        <p:cTn id="115" dur="26">
                                          <p:stCondLst>
                                            <p:cond delay="1808"/>
                                          </p:stCondLst>
                                        </p:cTn>
                                        <p:tgtEl>
                                          <p:spTgt spid="239"/>
                                        </p:tgtEl>
                                      </p:cBhvr>
                                      <p:to x="100000" y="95000"/>
                                    </p:animScale>
                                    <p:animScale>
                                      <p:cBhvr>
                                        <p:cTn id="116" dur="166" decel="50000">
                                          <p:stCondLst>
                                            <p:cond delay="1834"/>
                                          </p:stCondLst>
                                        </p:cTn>
                                        <p:tgtEl>
                                          <p:spTgt spid="239"/>
                                        </p:tgtEl>
                                      </p:cBhvr>
                                      <p:to x="100000" y="100000"/>
                                    </p:animScale>
                                  </p:childTnLst>
                                </p:cTn>
                              </p:par>
                              <p:par>
                                <p:cTn id="117" presetID="26" presetClass="entr" presetSubtype="0" fill="hold" grpId="0" nodeType="withEffect">
                                  <p:stCondLst>
                                    <p:cond delay="0"/>
                                  </p:stCondLst>
                                  <p:childTnLst>
                                    <p:set>
                                      <p:cBhvr>
                                        <p:cTn id="118" dur="1" fill="hold">
                                          <p:stCondLst>
                                            <p:cond delay="0"/>
                                          </p:stCondLst>
                                        </p:cTn>
                                        <p:tgtEl>
                                          <p:spTgt spid="240"/>
                                        </p:tgtEl>
                                        <p:attrNameLst>
                                          <p:attrName>style.visibility</p:attrName>
                                        </p:attrNameLst>
                                      </p:cBhvr>
                                      <p:to>
                                        <p:strVal val="visible"/>
                                      </p:to>
                                    </p:set>
                                    <p:animEffect transition="in" filter="wipe(down)">
                                      <p:cBhvr>
                                        <p:cTn id="119" dur="580">
                                          <p:stCondLst>
                                            <p:cond delay="0"/>
                                          </p:stCondLst>
                                        </p:cTn>
                                        <p:tgtEl>
                                          <p:spTgt spid="240"/>
                                        </p:tgtEl>
                                      </p:cBhvr>
                                    </p:animEffect>
                                    <p:anim calcmode="lin" valueType="num">
                                      <p:cBhvr>
                                        <p:cTn id="120" dur="1822" tmFilter="0,0; 0.14,0.36; 0.43,0.73; 0.71,0.91; 1.0,1.0">
                                          <p:stCondLst>
                                            <p:cond delay="0"/>
                                          </p:stCondLst>
                                        </p:cTn>
                                        <p:tgtEl>
                                          <p:spTgt spid="240"/>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240"/>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240"/>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240"/>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240"/>
                                        </p:tgtEl>
                                        <p:attrNameLst>
                                          <p:attrName>ppt_y</p:attrName>
                                        </p:attrNameLst>
                                      </p:cBhvr>
                                      <p:tavLst>
                                        <p:tav tm="0" fmla="#ppt_y-sin(pi*$)/81">
                                          <p:val>
                                            <p:fltVal val="0"/>
                                          </p:val>
                                        </p:tav>
                                        <p:tav tm="100000">
                                          <p:val>
                                            <p:fltVal val="1"/>
                                          </p:val>
                                        </p:tav>
                                      </p:tavLst>
                                    </p:anim>
                                    <p:animScale>
                                      <p:cBhvr>
                                        <p:cTn id="125" dur="26">
                                          <p:stCondLst>
                                            <p:cond delay="650"/>
                                          </p:stCondLst>
                                        </p:cTn>
                                        <p:tgtEl>
                                          <p:spTgt spid="240"/>
                                        </p:tgtEl>
                                      </p:cBhvr>
                                      <p:to x="100000" y="60000"/>
                                    </p:animScale>
                                    <p:animScale>
                                      <p:cBhvr>
                                        <p:cTn id="126" dur="166" decel="50000">
                                          <p:stCondLst>
                                            <p:cond delay="676"/>
                                          </p:stCondLst>
                                        </p:cTn>
                                        <p:tgtEl>
                                          <p:spTgt spid="240"/>
                                        </p:tgtEl>
                                      </p:cBhvr>
                                      <p:to x="100000" y="100000"/>
                                    </p:animScale>
                                    <p:animScale>
                                      <p:cBhvr>
                                        <p:cTn id="127" dur="26">
                                          <p:stCondLst>
                                            <p:cond delay="1312"/>
                                          </p:stCondLst>
                                        </p:cTn>
                                        <p:tgtEl>
                                          <p:spTgt spid="240"/>
                                        </p:tgtEl>
                                      </p:cBhvr>
                                      <p:to x="100000" y="80000"/>
                                    </p:animScale>
                                    <p:animScale>
                                      <p:cBhvr>
                                        <p:cTn id="128" dur="166" decel="50000">
                                          <p:stCondLst>
                                            <p:cond delay="1338"/>
                                          </p:stCondLst>
                                        </p:cTn>
                                        <p:tgtEl>
                                          <p:spTgt spid="240"/>
                                        </p:tgtEl>
                                      </p:cBhvr>
                                      <p:to x="100000" y="100000"/>
                                    </p:animScale>
                                    <p:animScale>
                                      <p:cBhvr>
                                        <p:cTn id="129" dur="26">
                                          <p:stCondLst>
                                            <p:cond delay="1642"/>
                                          </p:stCondLst>
                                        </p:cTn>
                                        <p:tgtEl>
                                          <p:spTgt spid="240"/>
                                        </p:tgtEl>
                                      </p:cBhvr>
                                      <p:to x="100000" y="90000"/>
                                    </p:animScale>
                                    <p:animScale>
                                      <p:cBhvr>
                                        <p:cTn id="130" dur="166" decel="50000">
                                          <p:stCondLst>
                                            <p:cond delay="1668"/>
                                          </p:stCondLst>
                                        </p:cTn>
                                        <p:tgtEl>
                                          <p:spTgt spid="240"/>
                                        </p:tgtEl>
                                      </p:cBhvr>
                                      <p:to x="100000" y="100000"/>
                                    </p:animScale>
                                    <p:animScale>
                                      <p:cBhvr>
                                        <p:cTn id="131" dur="26">
                                          <p:stCondLst>
                                            <p:cond delay="1808"/>
                                          </p:stCondLst>
                                        </p:cTn>
                                        <p:tgtEl>
                                          <p:spTgt spid="240"/>
                                        </p:tgtEl>
                                      </p:cBhvr>
                                      <p:to x="100000" y="95000"/>
                                    </p:animScale>
                                    <p:animScale>
                                      <p:cBhvr>
                                        <p:cTn id="132" dur="166" decel="50000">
                                          <p:stCondLst>
                                            <p:cond delay="1834"/>
                                          </p:stCondLst>
                                        </p:cTn>
                                        <p:tgtEl>
                                          <p:spTgt spid="240"/>
                                        </p:tgtEl>
                                      </p:cBhvr>
                                      <p:to x="100000" y="100000"/>
                                    </p:animScale>
                                  </p:childTnLst>
                                </p:cTn>
                              </p:par>
                              <p:par>
                                <p:cTn id="133" presetID="26" presetClass="entr" presetSubtype="0" fill="hold" grpId="0" nodeType="withEffect">
                                  <p:stCondLst>
                                    <p:cond delay="0"/>
                                  </p:stCondLst>
                                  <p:childTnLst>
                                    <p:set>
                                      <p:cBhvr>
                                        <p:cTn id="134" dur="1" fill="hold">
                                          <p:stCondLst>
                                            <p:cond delay="0"/>
                                          </p:stCondLst>
                                        </p:cTn>
                                        <p:tgtEl>
                                          <p:spTgt spid="241"/>
                                        </p:tgtEl>
                                        <p:attrNameLst>
                                          <p:attrName>style.visibility</p:attrName>
                                        </p:attrNameLst>
                                      </p:cBhvr>
                                      <p:to>
                                        <p:strVal val="visible"/>
                                      </p:to>
                                    </p:set>
                                    <p:animEffect transition="in" filter="wipe(down)">
                                      <p:cBhvr>
                                        <p:cTn id="135" dur="580">
                                          <p:stCondLst>
                                            <p:cond delay="0"/>
                                          </p:stCondLst>
                                        </p:cTn>
                                        <p:tgtEl>
                                          <p:spTgt spid="241"/>
                                        </p:tgtEl>
                                      </p:cBhvr>
                                    </p:animEffect>
                                    <p:anim calcmode="lin" valueType="num">
                                      <p:cBhvr>
                                        <p:cTn id="136" dur="1822" tmFilter="0,0; 0.14,0.36; 0.43,0.73; 0.71,0.91; 1.0,1.0">
                                          <p:stCondLst>
                                            <p:cond delay="0"/>
                                          </p:stCondLst>
                                        </p:cTn>
                                        <p:tgtEl>
                                          <p:spTgt spid="241"/>
                                        </p:tgtEl>
                                        <p:attrNameLst>
                                          <p:attrName>ppt_x</p:attrName>
                                        </p:attrNameLst>
                                      </p:cBhvr>
                                      <p:tavLst>
                                        <p:tav tm="0">
                                          <p:val>
                                            <p:strVal val="#ppt_x-0.25"/>
                                          </p:val>
                                        </p:tav>
                                        <p:tav tm="100000">
                                          <p:val>
                                            <p:strVal val="#ppt_x"/>
                                          </p:val>
                                        </p:tav>
                                      </p:tavLst>
                                    </p:anim>
                                    <p:anim calcmode="lin" valueType="num">
                                      <p:cBhvr>
                                        <p:cTn id="137" dur="664" tmFilter="0.0,0.0; 0.25,0.07; 0.50,0.2; 0.75,0.467; 1.0,1.0">
                                          <p:stCondLst>
                                            <p:cond delay="0"/>
                                          </p:stCondLst>
                                        </p:cTn>
                                        <p:tgtEl>
                                          <p:spTgt spid="241"/>
                                        </p:tgtEl>
                                        <p:attrNameLst>
                                          <p:attrName>ppt_y</p:attrName>
                                        </p:attrNameLst>
                                      </p:cBhvr>
                                      <p:tavLst>
                                        <p:tav tm="0" fmla="#ppt_y-sin(pi*$)/3">
                                          <p:val>
                                            <p:fltVal val="0.5"/>
                                          </p:val>
                                        </p:tav>
                                        <p:tav tm="100000">
                                          <p:val>
                                            <p:fltVal val="1"/>
                                          </p:val>
                                        </p:tav>
                                      </p:tavLst>
                                    </p:anim>
                                    <p:anim calcmode="lin" valueType="num">
                                      <p:cBhvr>
                                        <p:cTn id="138" dur="664" tmFilter="0, 0; 0.125,0.2665; 0.25,0.4; 0.375,0.465; 0.5,0.5;  0.625,0.535; 0.75,0.6; 0.875,0.7335; 1,1">
                                          <p:stCondLst>
                                            <p:cond delay="664"/>
                                          </p:stCondLst>
                                        </p:cTn>
                                        <p:tgtEl>
                                          <p:spTgt spid="241"/>
                                        </p:tgtEl>
                                        <p:attrNameLst>
                                          <p:attrName>ppt_y</p:attrName>
                                        </p:attrNameLst>
                                      </p:cBhvr>
                                      <p:tavLst>
                                        <p:tav tm="0" fmla="#ppt_y-sin(pi*$)/9">
                                          <p:val>
                                            <p:fltVal val="0"/>
                                          </p:val>
                                        </p:tav>
                                        <p:tav tm="100000">
                                          <p:val>
                                            <p:fltVal val="1"/>
                                          </p:val>
                                        </p:tav>
                                      </p:tavLst>
                                    </p:anim>
                                    <p:anim calcmode="lin" valueType="num">
                                      <p:cBhvr>
                                        <p:cTn id="139" dur="332" tmFilter="0, 0; 0.125,0.2665; 0.25,0.4; 0.375,0.465; 0.5,0.5;  0.625,0.535; 0.75,0.6; 0.875,0.7335; 1,1">
                                          <p:stCondLst>
                                            <p:cond delay="1324"/>
                                          </p:stCondLst>
                                        </p:cTn>
                                        <p:tgtEl>
                                          <p:spTgt spid="241"/>
                                        </p:tgtEl>
                                        <p:attrNameLst>
                                          <p:attrName>ppt_y</p:attrName>
                                        </p:attrNameLst>
                                      </p:cBhvr>
                                      <p:tavLst>
                                        <p:tav tm="0" fmla="#ppt_y-sin(pi*$)/27">
                                          <p:val>
                                            <p:fltVal val="0"/>
                                          </p:val>
                                        </p:tav>
                                        <p:tav tm="100000">
                                          <p:val>
                                            <p:fltVal val="1"/>
                                          </p:val>
                                        </p:tav>
                                      </p:tavLst>
                                    </p:anim>
                                    <p:anim calcmode="lin" valueType="num">
                                      <p:cBhvr>
                                        <p:cTn id="140" dur="164" tmFilter="0, 0; 0.125,0.2665; 0.25,0.4; 0.375,0.465; 0.5,0.5;  0.625,0.535; 0.75,0.6; 0.875,0.7335; 1,1">
                                          <p:stCondLst>
                                            <p:cond delay="1656"/>
                                          </p:stCondLst>
                                        </p:cTn>
                                        <p:tgtEl>
                                          <p:spTgt spid="241"/>
                                        </p:tgtEl>
                                        <p:attrNameLst>
                                          <p:attrName>ppt_y</p:attrName>
                                        </p:attrNameLst>
                                      </p:cBhvr>
                                      <p:tavLst>
                                        <p:tav tm="0" fmla="#ppt_y-sin(pi*$)/81">
                                          <p:val>
                                            <p:fltVal val="0"/>
                                          </p:val>
                                        </p:tav>
                                        <p:tav tm="100000">
                                          <p:val>
                                            <p:fltVal val="1"/>
                                          </p:val>
                                        </p:tav>
                                      </p:tavLst>
                                    </p:anim>
                                    <p:animScale>
                                      <p:cBhvr>
                                        <p:cTn id="141" dur="26">
                                          <p:stCondLst>
                                            <p:cond delay="650"/>
                                          </p:stCondLst>
                                        </p:cTn>
                                        <p:tgtEl>
                                          <p:spTgt spid="241"/>
                                        </p:tgtEl>
                                      </p:cBhvr>
                                      <p:to x="100000" y="60000"/>
                                    </p:animScale>
                                    <p:animScale>
                                      <p:cBhvr>
                                        <p:cTn id="142" dur="166" decel="50000">
                                          <p:stCondLst>
                                            <p:cond delay="676"/>
                                          </p:stCondLst>
                                        </p:cTn>
                                        <p:tgtEl>
                                          <p:spTgt spid="241"/>
                                        </p:tgtEl>
                                      </p:cBhvr>
                                      <p:to x="100000" y="100000"/>
                                    </p:animScale>
                                    <p:animScale>
                                      <p:cBhvr>
                                        <p:cTn id="143" dur="26">
                                          <p:stCondLst>
                                            <p:cond delay="1312"/>
                                          </p:stCondLst>
                                        </p:cTn>
                                        <p:tgtEl>
                                          <p:spTgt spid="241"/>
                                        </p:tgtEl>
                                      </p:cBhvr>
                                      <p:to x="100000" y="80000"/>
                                    </p:animScale>
                                    <p:animScale>
                                      <p:cBhvr>
                                        <p:cTn id="144" dur="166" decel="50000">
                                          <p:stCondLst>
                                            <p:cond delay="1338"/>
                                          </p:stCondLst>
                                        </p:cTn>
                                        <p:tgtEl>
                                          <p:spTgt spid="241"/>
                                        </p:tgtEl>
                                      </p:cBhvr>
                                      <p:to x="100000" y="100000"/>
                                    </p:animScale>
                                    <p:animScale>
                                      <p:cBhvr>
                                        <p:cTn id="145" dur="26">
                                          <p:stCondLst>
                                            <p:cond delay="1642"/>
                                          </p:stCondLst>
                                        </p:cTn>
                                        <p:tgtEl>
                                          <p:spTgt spid="241"/>
                                        </p:tgtEl>
                                      </p:cBhvr>
                                      <p:to x="100000" y="90000"/>
                                    </p:animScale>
                                    <p:animScale>
                                      <p:cBhvr>
                                        <p:cTn id="146" dur="166" decel="50000">
                                          <p:stCondLst>
                                            <p:cond delay="1668"/>
                                          </p:stCondLst>
                                        </p:cTn>
                                        <p:tgtEl>
                                          <p:spTgt spid="241"/>
                                        </p:tgtEl>
                                      </p:cBhvr>
                                      <p:to x="100000" y="100000"/>
                                    </p:animScale>
                                    <p:animScale>
                                      <p:cBhvr>
                                        <p:cTn id="147" dur="26">
                                          <p:stCondLst>
                                            <p:cond delay="1808"/>
                                          </p:stCondLst>
                                        </p:cTn>
                                        <p:tgtEl>
                                          <p:spTgt spid="241"/>
                                        </p:tgtEl>
                                      </p:cBhvr>
                                      <p:to x="100000" y="95000"/>
                                    </p:animScale>
                                    <p:animScale>
                                      <p:cBhvr>
                                        <p:cTn id="148" dur="166" decel="50000">
                                          <p:stCondLst>
                                            <p:cond delay="1834"/>
                                          </p:stCondLst>
                                        </p:cTn>
                                        <p:tgtEl>
                                          <p:spTgt spid="241"/>
                                        </p:tgtEl>
                                      </p:cBhvr>
                                      <p:to x="100000" y="100000"/>
                                    </p:animScale>
                                  </p:childTnLst>
                                </p:cTn>
                              </p:par>
                              <p:par>
                                <p:cTn id="149" presetID="26" presetClass="entr" presetSubtype="0" fill="hold" grpId="0" nodeType="withEffect">
                                  <p:stCondLst>
                                    <p:cond delay="0"/>
                                  </p:stCondLst>
                                  <p:childTnLst>
                                    <p:set>
                                      <p:cBhvr>
                                        <p:cTn id="150" dur="1" fill="hold">
                                          <p:stCondLst>
                                            <p:cond delay="0"/>
                                          </p:stCondLst>
                                        </p:cTn>
                                        <p:tgtEl>
                                          <p:spTgt spid="242"/>
                                        </p:tgtEl>
                                        <p:attrNameLst>
                                          <p:attrName>style.visibility</p:attrName>
                                        </p:attrNameLst>
                                      </p:cBhvr>
                                      <p:to>
                                        <p:strVal val="visible"/>
                                      </p:to>
                                    </p:set>
                                    <p:animEffect transition="in" filter="wipe(down)">
                                      <p:cBhvr>
                                        <p:cTn id="151" dur="580">
                                          <p:stCondLst>
                                            <p:cond delay="0"/>
                                          </p:stCondLst>
                                        </p:cTn>
                                        <p:tgtEl>
                                          <p:spTgt spid="242"/>
                                        </p:tgtEl>
                                      </p:cBhvr>
                                    </p:animEffect>
                                    <p:anim calcmode="lin" valueType="num">
                                      <p:cBhvr>
                                        <p:cTn id="152" dur="1822" tmFilter="0,0; 0.14,0.36; 0.43,0.73; 0.71,0.91; 1.0,1.0">
                                          <p:stCondLst>
                                            <p:cond delay="0"/>
                                          </p:stCondLst>
                                        </p:cTn>
                                        <p:tgtEl>
                                          <p:spTgt spid="242"/>
                                        </p:tgtEl>
                                        <p:attrNameLst>
                                          <p:attrName>ppt_x</p:attrName>
                                        </p:attrNameLst>
                                      </p:cBhvr>
                                      <p:tavLst>
                                        <p:tav tm="0">
                                          <p:val>
                                            <p:strVal val="#ppt_x-0.25"/>
                                          </p:val>
                                        </p:tav>
                                        <p:tav tm="100000">
                                          <p:val>
                                            <p:strVal val="#ppt_x"/>
                                          </p:val>
                                        </p:tav>
                                      </p:tavLst>
                                    </p:anim>
                                    <p:anim calcmode="lin" valueType="num">
                                      <p:cBhvr>
                                        <p:cTn id="153" dur="664" tmFilter="0.0,0.0; 0.25,0.07; 0.50,0.2; 0.75,0.467; 1.0,1.0">
                                          <p:stCondLst>
                                            <p:cond delay="0"/>
                                          </p:stCondLst>
                                        </p:cTn>
                                        <p:tgtEl>
                                          <p:spTgt spid="242"/>
                                        </p:tgtEl>
                                        <p:attrNameLst>
                                          <p:attrName>ppt_y</p:attrName>
                                        </p:attrNameLst>
                                      </p:cBhvr>
                                      <p:tavLst>
                                        <p:tav tm="0" fmla="#ppt_y-sin(pi*$)/3">
                                          <p:val>
                                            <p:fltVal val="0.5"/>
                                          </p:val>
                                        </p:tav>
                                        <p:tav tm="100000">
                                          <p:val>
                                            <p:fltVal val="1"/>
                                          </p:val>
                                        </p:tav>
                                      </p:tavLst>
                                    </p:anim>
                                    <p:anim calcmode="lin" valueType="num">
                                      <p:cBhvr>
                                        <p:cTn id="154" dur="664" tmFilter="0, 0; 0.125,0.2665; 0.25,0.4; 0.375,0.465; 0.5,0.5;  0.625,0.535; 0.75,0.6; 0.875,0.7335; 1,1">
                                          <p:stCondLst>
                                            <p:cond delay="664"/>
                                          </p:stCondLst>
                                        </p:cTn>
                                        <p:tgtEl>
                                          <p:spTgt spid="242"/>
                                        </p:tgtEl>
                                        <p:attrNameLst>
                                          <p:attrName>ppt_y</p:attrName>
                                        </p:attrNameLst>
                                      </p:cBhvr>
                                      <p:tavLst>
                                        <p:tav tm="0" fmla="#ppt_y-sin(pi*$)/9">
                                          <p:val>
                                            <p:fltVal val="0"/>
                                          </p:val>
                                        </p:tav>
                                        <p:tav tm="100000">
                                          <p:val>
                                            <p:fltVal val="1"/>
                                          </p:val>
                                        </p:tav>
                                      </p:tavLst>
                                    </p:anim>
                                    <p:anim calcmode="lin" valueType="num">
                                      <p:cBhvr>
                                        <p:cTn id="155" dur="332" tmFilter="0, 0; 0.125,0.2665; 0.25,0.4; 0.375,0.465; 0.5,0.5;  0.625,0.535; 0.75,0.6; 0.875,0.7335; 1,1">
                                          <p:stCondLst>
                                            <p:cond delay="1324"/>
                                          </p:stCondLst>
                                        </p:cTn>
                                        <p:tgtEl>
                                          <p:spTgt spid="242"/>
                                        </p:tgtEl>
                                        <p:attrNameLst>
                                          <p:attrName>ppt_y</p:attrName>
                                        </p:attrNameLst>
                                      </p:cBhvr>
                                      <p:tavLst>
                                        <p:tav tm="0" fmla="#ppt_y-sin(pi*$)/27">
                                          <p:val>
                                            <p:fltVal val="0"/>
                                          </p:val>
                                        </p:tav>
                                        <p:tav tm="100000">
                                          <p:val>
                                            <p:fltVal val="1"/>
                                          </p:val>
                                        </p:tav>
                                      </p:tavLst>
                                    </p:anim>
                                    <p:anim calcmode="lin" valueType="num">
                                      <p:cBhvr>
                                        <p:cTn id="156" dur="164" tmFilter="0, 0; 0.125,0.2665; 0.25,0.4; 0.375,0.465; 0.5,0.5;  0.625,0.535; 0.75,0.6; 0.875,0.7335; 1,1">
                                          <p:stCondLst>
                                            <p:cond delay="1656"/>
                                          </p:stCondLst>
                                        </p:cTn>
                                        <p:tgtEl>
                                          <p:spTgt spid="242"/>
                                        </p:tgtEl>
                                        <p:attrNameLst>
                                          <p:attrName>ppt_y</p:attrName>
                                        </p:attrNameLst>
                                      </p:cBhvr>
                                      <p:tavLst>
                                        <p:tav tm="0" fmla="#ppt_y-sin(pi*$)/81">
                                          <p:val>
                                            <p:fltVal val="0"/>
                                          </p:val>
                                        </p:tav>
                                        <p:tav tm="100000">
                                          <p:val>
                                            <p:fltVal val="1"/>
                                          </p:val>
                                        </p:tav>
                                      </p:tavLst>
                                    </p:anim>
                                    <p:animScale>
                                      <p:cBhvr>
                                        <p:cTn id="157" dur="26">
                                          <p:stCondLst>
                                            <p:cond delay="650"/>
                                          </p:stCondLst>
                                        </p:cTn>
                                        <p:tgtEl>
                                          <p:spTgt spid="242"/>
                                        </p:tgtEl>
                                      </p:cBhvr>
                                      <p:to x="100000" y="60000"/>
                                    </p:animScale>
                                    <p:animScale>
                                      <p:cBhvr>
                                        <p:cTn id="158" dur="166" decel="50000">
                                          <p:stCondLst>
                                            <p:cond delay="676"/>
                                          </p:stCondLst>
                                        </p:cTn>
                                        <p:tgtEl>
                                          <p:spTgt spid="242"/>
                                        </p:tgtEl>
                                      </p:cBhvr>
                                      <p:to x="100000" y="100000"/>
                                    </p:animScale>
                                    <p:animScale>
                                      <p:cBhvr>
                                        <p:cTn id="159" dur="26">
                                          <p:stCondLst>
                                            <p:cond delay="1312"/>
                                          </p:stCondLst>
                                        </p:cTn>
                                        <p:tgtEl>
                                          <p:spTgt spid="242"/>
                                        </p:tgtEl>
                                      </p:cBhvr>
                                      <p:to x="100000" y="80000"/>
                                    </p:animScale>
                                    <p:animScale>
                                      <p:cBhvr>
                                        <p:cTn id="160" dur="166" decel="50000">
                                          <p:stCondLst>
                                            <p:cond delay="1338"/>
                                          </p:stCondLst>
                                        </p:cTn>
                                        <p:tgtEl>
                                          <p:spTgt spid="242"/>
                                        </p:tgtEl>
                                      </p:cBhvr>
                                      <p:to x="100000" y="100000"/>
                                    </p:animScale>
                                    <p:animScale>
                                      <p:cBhvr>
                                        <p:cTn id="161" dur="26">
                                          <p:stCondLst>
                                            <p:cond delay="1642"/>
                                          </p:stCondLst>
                                        </p:cTn>
                                        <p:tgtEl>
                                          <p:spTgt spid="242"/>
                                        </p:tgtEl>
                                      </p:cBhvr>
                                      <p:to x="100000" y="90000"/>
                                    </p:animScale>
                                    <p:animScale>
                                      <p:cBhvr>
                                        <p:cTn id="162" dur="166" decel="50000">
                                          <p:stCondLst>
                                            <p:cond delay="1668"/>
                                          </p:stCondLst>
                                        </p:cTn>
                                        <p:tgtEl>
                                          <p:spTgt spid="242"/>
                                        </p:tgtEl>
                                      </p:cBhvr>
                                      <p:to x="100000" y="100000"/>
                                    </p:animScale>
                                    <p:animScale>
                                      <p:cBhvr>
                                        <p:cTn id="163" dur="26">
                                          <p:stCondLst>
                                            <p:cond delay="1808"/>
                                          </p:stCondLst>
                                        </p:cTn>
                                        <p:tgtEl>
                                          <p:spTgt spid="242"/>
                                        </p:tgtEl>
                                      </p:cBhvr>
                                      <p:to x="100000" y="95000"/>
                                    </p:animScale>
                                    <p:animScale>
                                      <p:cBhvr>
                                        <p:cTn id="164" dur="166" decel="50000">
                                          <p:stCondLst>
                                            <p:cond delay="1834"/>
                                          </p:stCondLst>
                                        </p:cTn>
                                        <p:tgtEl>
                                          <p:spTgt spid="242"/>
                                        </p:tgtEl>
                                      </p:cBhvr>
                                      <p:to x="100000" y="100000"/>
                                    </p:animScale>
                                  </p:childTnLst>
                                </p:cTn>
                              </p:par>
                              <p:par>
                                <p:cTn id="165" presetID="26" presetClass="entr" presetSubtype="0" fill="hold" grpId="0" nodeType="withEffect">
                                  <p:stCondLst>
                                    <p:cond delay="0"/>
                                  </p:stCondLst>
                                  <p:childTnLst>
                                    <p:set>
                                      <p:cBhvr>
                                        <p:cTn id="166" dur="1" fill="hold">
                                          <p:stCondLst>
                                            <p:cond delay="0"/>
                                          </p:stCondLst>
                                        </p:cTn>
                                        <p:tgtEl>
                                          <p:spTgt spid="243"/>
                                        </p:tgtEl>
                                        <p:attrNameLst>
                                          <p:attrName>style.visibility</p:attrName>
                                        </p:attrNameLst>
                                      </p:cBhvr>
                                      <p:to>
                                        <p:strVal val="visible"/>
                                      </p:to>
                                    </p:set>
                                    <p:animEffect transition="in" filter="wipe(down)">
                                      <p:cBhvr>
                                        <p:cTn id="167" dur="580">
                                          <p:stCondLst>
                                            <p:cond delay="0"/>
                                          </p:stCondLst>
                                        </p:cTn>
                                        <p:tgtEl>
                                          <p:spTgt spid="243"/>
                                        </p:tgtEl>
                                      </p:cBhvr>
                                    </p:animEffect>
                                    <p:anim calcmode="lin" valueType="num">
                                      <p:cBhvr>
                                        <p:cTn id="168" dur="1822" tmFilter="0,0; 0.14,0.36; 0.43,0.73; 0.71,0.91; 1.0,1.0">
                                          <p:stCondLst>
                                            <p:cond delay="0"/>
                                          </p:stCondLst>
                                        </p:cTn>
                                        <p:tgtEl>
                                          <p:spTgt spid="243"/>
                                        </p:tgtEl>
                                        <p:attrNameLst>
                                          <p:attrName>ppt_x</p:attrName>
                                        </p:attrNameLst>
                                      </p:cBhvr>
                                      <p:tavLst>
                                        <p:tav tm="0">
                                          <p:val>
                                            <p:strVal val="#ppt_x-0.25"/>
                                          </p:val>
                                        </p:tav>
                                        <p:tav tm="100000">
                                          <p:val>
                                            <p:strVal val="#ppt_x"/>
                                          </p:val>
                                        </p:tav>
                                      </p:tavLst>
                                    </p:anim>
                                    <p:anim calcmode="lin" valueType="num">
                                      <p:cBhvr>
                                        <p:cTn id="169" dur="664" tmFilter="0.0,0.0; 0.25,0.07; 0.50,0.2; 0.75,0.467; 1.0,1.0">
                                          <p:stCondLst>
                                            <p:cond delay="0"/>
                                          </p:stCondLst>
                                        </p:cTn>
                                        <p:tgtEl>
                                          <p:spTgt spid="243"/>
                                        </p:tgtEl>
                                        <p:attrNameLst>
                                          <p:attrName>ppt_y</p:attrName>
                                        </p:attrNameLst>
                                      </p:cBhvr>
                                      <p:tavLst>
                                        <p:tav tm="0" fmla="#ppt_y-sin(pi*$)/3">
                                          <p:val>
                                            <p:fltVal val="0.5"/>
                                          </p:val>
                                        </p:tav>
                                        <p:tav tm="100000">
                                          <p:val>
                                            <p:fltVal val="1"/>
                                          </p:val>
                                        </p:tav>
                                      </p:tavLst>
                                    </p:anim>
                                    <p:anim calcmode="lin" valueType="num">
                                      <p:cBhvr>
                                        <p:cTn id="170" dur="664" tmFilter="0, 0; 0.125,0.2665; 0.25,0.4; 0.375,0.465; 0.5,0.5;  0.625,0.535; 0.75,0.6; 0.875,0.7335; 1,1">
                                          <p:stCondLst>
                                            <p:cond delay="664"/>
                                          </p:stCondLst>
                                        </p:cTn>
                                        <p:tgtEl>
                                          <p:spTgt spid="243"/>
                                        </p:tgtEl>
                                        <p:attrNameLst>
                                          <p:attrName>ppt_y</p:attrName>
                                        </p:attrNameLst>
                                      </p:cBhvr>
                                      <p:tavLst>
                                        <p:tav tm="0" fmla="#ppt_y-sin(pi*$)/9">
                                          <p:val>
                                            <p:fltVal val="0"/>
                                          </p:val>
                                        </p:tav>
                                        <p:tav tm="100000">
                                          <p:val>
                                            <p:fltVal val="1"/>
                                          </p:val>
                                        </p:tav>
                                      </p:tavLst>
                                    </p:anim>
                                    <p:anim calcmode="lin" valueType="num">
                                      <p:cBhvr>
                                        <p:cTn id="171" dur="332" tmFilter="0, 0; 0.125,0.2665; 0.25,0.4; 0.375,0.465; 0.5,0.5;  0.625,0.535; 0.75,0.6; 0.875,0.7335; 1,1">
                                          <p:stCondLst>
                                            <p:cond delay="1324"/>
                                          </p:stCondLst>
                                        </p:cTn>
                                        <p:tgtEl>
                                          <p:spTgt spid="243"/>
                                        </p:tgtEl>
                                        <p:attrNameLst>
                                          <p:attrName>ppt_y</p:attrName>
                                        </p:attrNameLst>
                                      </p:cBhvr>
                                      <p:tavLst>
                                        <p:tav tm="0" fmla="#ppt_y-sin(pi*$)/27">
                                          <p:val>
                                            <p:fltVal val="0"/>
                                          </p:val>
                                        </p:tav>
                                        <p:tav tm="100000">
                                          <p:val>
                                            <p:fltVal val="1"/>
                                          </p:val>
                                        </p:tav>
                                      </p:tavLst>
                                    </p:anim>
                                    <p:anim calcmode="lin" valueType="num">
                                      <p:cBhvr>
                                        <p:cTn id="172" dur="164" tmFilter="0, 0; 0.125,0.2665; 0.25,0.4; 0.375,0.465; 0.5,0.5;  0.625,0.535; 0.75,0.6; 0.875,0.7335; 1,1">
                                          <p:stCondLst>
                                            <p:cond delay="1656"/>
                                          </p:stCondLst>
                                        </p:cTn>
                                        <p:tgtEl>
                                          <p:spTgt spid="243"/>
                                        </p:tgtEl>
                                        <p:attrNameLst>
                                          <p:attrName>ppt_y</p:attrName>
                                        </p:attrNameLst>
                                      </p:cBhvr>
                                      <p:tavLst>
                                        <p:tav tm="0" fmla="#ppt_y-sin(pi*$)/81">
                                          <p:val>
                                            <p:fltVal val="0"/>
                                          </p:val>
                                        </p:tav>
                                        <p:tav tm="100000">
                                          <p:val>
                                            <p:fltVal val="1"/>
                                          </p:val>
                                        </p:tav>
                                      </p:tavLst>
                                    </p:anim>
                                    <p:animScale>
                                      <p:cBhvr>
                                        <p:cTn id="173" dur="26">
                                          <p:stCondLst>
                                            <p:cond delay="650"/>
                                          </p:stCondLst>
                                        </p:cTn>
                                        <p:tgtEl>
                                          <p:spTgt spid="243"/>
                                        </p:tgtEl>
                                      </p:cBhvr>
                                      <p:to x="100000" y="60000"/>
                                    </p:animScale>
                                    <p:animScale>
                                      <p:cBhvr>
                                        <p:cTn id="174" dur="166" decel="50000">
                                          <p:stCondLst>
                                            <p:cond delay="676"/>
                                          </p:stCondLst>
                                        </p:cTn>
                                        <p:tgtEl>
                                          <p:spTgt spid="243"/>
                                        </p:tgtEl>
                                      </p:cBhvr>
                                      <p:to x="100000" y="100000"/>
                                    </p:animScale>
                                    <p:animScale>
                                      <p:cBhvr>
                                        <p:cTn id="175" dur="26">
                                          <p:stCondLst>
                                            <p:cond delay="1312"/>
                                          </p:stCondLst>
                                        </p:cTn>
                                        <p:tgtEl>
                                          <p:spTgt spid="243"/>
                                        </p:tgtEl>
                                      </p:cBhvr>
                                      <p:to x="100000" y="80000"/>
                                    </p:animScale>
                                    <p:animScale>
                                      <p:cBhvr>
                                        <p:cTn id="176" dur="166" decel="50000">
                                          <p:stCondLst>
                                            <p:cond delay="1338"/>
                                          </p:stCondLst>
                                        </p:cTn>
                                        <p:tgtEl>
                                          <p:spTgt spid="243"/>
                                        </p:tgtEl>
                                      </p:cBhvr>
                                      <p:to x="100000" y="100000"/>
                                    </p:animScale>
                                    <p:animScale>
                                      <p:cBhvr>
                                        <p:cTn id="177" dur="26">
                                          <p:stCondLst>
                                            <p:cond delay="1642"/>
                                          </p:stCondLst>
                                        </p:cTn>
                                        <p:tgtEl>
                                          <p:spTgt spid="243"/>
                                        </p:tgtEl>
                                      </p:cBhvr>
                                      <p:to x="100000" y="90000"/>
                                    </p:animScale>
                                    <p:animScale>
                                      <p:cBhvr>
                                        <p:cTn id="178" dur="166" decel="50000">
                                          <p:stCondLst>
                                            <p:cond delay="1668"/>
                                          </p:stCondLst>
                                        </p:cTn>
                                        <p:tgtEl>
                                          <p:spTgt spid="243"/>
                                        </p:tgtEl>
                                      </p:cBhvr>
                                      <p:to x="100000" y="100000"/>
                                    </p:animScale>
                                    <p:animScale>
                                      <p:cBhvr>
                                        <p:cTn id="179" dur="26">
                                          <p:stCondLst>
                                            <p:cond delay="1808"/>
                                          </p:stCondLst>
                                        </p:cTn>
                                        <p:tgtEl>
                                          <p:spTgt spid="243"/>
                                        </p:tgtEl>
                                      </p:cBhvr>
                                      <p:to x="100000" y="95000"/>
                                    </p:animScale>
                                    <p:animScale>
                                      <p:cBhvr>
                                        <p:cTn id="180" dur="166" decel="50000">
                                          <p:stCondLst>
                                            <p:cond delay="1834"/>
                                          </p:stCondLst>
                                        </p:cTn>
                                        <p:tgtEl>
                                          <p:spTgt spid="243"/>
                                        </p:tgtEl>
                                      </p:cBhvr>
                                      <p:to x="100000" y="100000"/>
                                    </p:animScale>
                                  </p:childTnLst>
                                </p:cTn>
                              </p:par>
                              <p:par>
                                <p:cTn id="181" presetID="26" presetClass="entr" presetSubtype="0" fill="hold" grpId="0" nodeType="withEffect">
                                  <p:stCondLst>
                                    <p:cond delay="0"/>
                                  </p:stCondLst>
                                  <p:childTnLst>
                                    <p:set>
                                      <p:cBhvr>
                                        <p:cTn id="182" dur="1" fill="hold">
                                          <p:stCondLst>
                                            <p:cond delay="0"/>
                                          </p:stCondLst>
                                        </p:cTn>
                                        <p:tgtEl>
                                          <p:spTgt spid="244"/>
                                        </p:tgtEl>
                                        <p:attrNameLst>
                                          <p:attrName>style.visibility</p:attrName>
                                        </p:attrNameLst>
                                      </p:cBhvr>
                                      <p:to>
                                        <p:strVal val="visible"/>
                                      </p:to>
                                    </p:set>
                                    <p:animEffect transition="in" filter="wipe(down)">
                                      <p:cBhvr>
                                        <p:cTn id="183" dur="580">
                                          <p:stCondLst>
                                            <p:cond delay="0"/>
                                          </p:stCondLst>
                                        </p:cTn>
                                        <p:tgtEl>
                                          <p:spTgt spid="244"/>
                                        </p:tgtEl>
                                      </p:cBhvr>
                                    </p:animEffect>
                                    <p:anim calcmode="lin" valueType="num">
                                      <p:cBhvr>
                                        <p:cTn id="184" dur="1822" tmFilter="0,0; 0.14,0.36; 0.43,0.73; 0.71,0.91; 1.0,1.0">
                                          <p:stCondLst>
                                            <p:cond delay="0"/>
                                          </p:stCondLst>
                                        </p:cTn>
                                        <p:tgtEl>
                                          <p:spTgt spid="244"/>
                                        </p:tgtEl>
                                        <p:attrNameLst>
                                          <p:attrName>ppt_x</p:attrName>
                                        </p:attrNameLst>
                                      </p:cBhvr>
                                      <p:tavLst>
                                        <p:tav tm="0">
                                          <p:val>
                                            <p:strVal val="#ppt_x-0.25"/>
                                          </p:val>
                                        </p:tav>
                                        <p:tav tm="100000">
                                          <p:val>
                                            <p:strVal val="#ppt_x"/>
                                          </p:val>
                                        </p:tav>
                                      </p:tavLst>
                                    </p:anim>
                                    <p:anim calcmode="lin" valueType="num">
                                      <p:cBhvr>
                                        <p:cTn id="185" dur="664" tmFilter="0.0,0.0; 0.25,0.07; 0.50,0.2; 0.75,0.467; 1.0,1.0">
                                          <p:stCondLst>
                                            <p:cond delay="0"/>
                                          </p:stCondLst>
                                        </p:cTn>
                                        <p:tgtEl>
                                          <p:spTgt spid="244"/>
                                        </p:tgtEl>
                                        <p:attrNameLst>
                                          <p:attrName>ppt_y</p:attrName>
                                        </p:attrNameLst>
                                      </p:cBhvr>
                                      <p:tavLst>
                                        <p:tav tm="0" fmla="#ppt_y-sin(pi*$)/3">
                                          <p:val>
                                            <p:fltVal val="0.5"/>
                                          </p:val>
                                        </p:tav>
                                        <p:tav tm="100000">
                                          <p:val>
                                            <p:fltVal val="1"/>
                                          </p:val>
                                        </p:tav>
                                      </p:tavLst>
                                    </p:anim>
                                    <p:anim calcmode="lin" valueType="num">
                                      <p:cBhvr>
                                        <p:cTn id="186" dur="664" tmFilter="0, 0; 0.125,0.2665; 0.25,0.4; 0.375,0.465; 0.5,0.5;  0.625,0.535; 0.75,0.6; 0.875,0.7335; 1,1">
                                          <p:stCondLst>
                                            <p:cond delay="664"/>
                                          </p:stCondLst>
                                        </p:cTn>
                                        <p:tgtEl>
                                          <p:spTgt spid="244"/>
                                        </p:tgtEl>
                                        <p:attrNameLst>
                                          <p:attrName>ppt_y</p:attrName>
                                        </p:attrNameLst>
                                      </p:cBhvr>
                                      <p:tavLst>
                                        <p:tav tm="0" fmla="#ppt_y-sin(pi*$)/9">
                                          <p:val>
                                            <p:fltVal val="0"/>
                                          </p:val>
                                        </p:tav>
                                        <p:tav tm="100000">
                                          <p:val>
                                            <p:fltVal val="1"/>
                                          </p:val>
                                        </p:tav>
                                      </p:tavLst>
                                    </p:anim>
                                    <p:anim calcmode="lin" valueType="num">
                                      <p:cBhvr>
                                        <p:cTn id="187" dur="332" tmFilter="0, 0; 0.125,0.2665; 0.25,0.4; 0.375,0.465; 0.5,0.5;  0.625,0.535; 0.75,0.6; 0.875,0.7335; 1,1">
                                          <p:stCondLst>
                                            <p:cond delay="1324"/>
                                          </p:stCondLst>
                                        </p:cTn>
                                        <p:tgtEl>
                                          <p:spTgt spid="244"/>
                                        </p:tgtEl>
                                        <p:attrNameLst>
                                          <p:attrName>ppt_y</p:attrName>
                                        </p:attrNameLst>
                                      </p:cBhvr>
                                      <p:tavLst>
                                        <p:tav tm="0" fmla="#ppt_y-sin(pi*$)/27">
                                          <p:val>
                                            <p:fltVal val="0"/>
                                          </p:val>
                                        </p:tav>
                                        <p:tav tm="100000">
                                          <p:val>
                                            <p:fltVal val="1"/>
                                          </p:val>
                                        </p:tav>
                                      </p:tavLst>
                                    </p:anim>
                                    <p:anim calcmode="lin" valueType="num">
                                      <p:cBhvr>
                                        <p:cTn id="188" dur="164" tmFilter="0, 0; 0.125,0.2665; 0.25,0.4; 0.375,0.465; 0.5,0.5;  0.625,0.535; 0.75,0.6; 0.875,0.7335; 1,1">
                                          <p:stCondLst>
                                            <p:cond delay="1656"/>
                                          </p:stCondLst>
                                        </p:cTn>
                                        <p:tgtEl>
                                          <p:spTgt spid="244"/>
                                        </p:tgtEl>
                                        <p:attrNameLst>
                                          <p:attrName>ppt_y</p:attrName>
                                        </p:attrNameLst>
                                      </p:cBhvr>
                                      <p:tavLst>
                                        <p:tav tm="0" fmla="#ppt_y-sin(pi*$)/81">
                                          <p:val>
                                            <p:fltVal val="0"/>
                                          </p:val>
                                        </p:tav>
                                        <p:tav tm="100000">
                                          <p:val>
                                            <p:fltVal val="1"/>
                                          </p:val>
                                        </p:tav>
                                      </p:tavLst>
                                    </p:anim>
                                    <p:animScale>
                                      <p:cBhvr>
                                        <p:cTn id="189" dur="26">
                                          <p:stCondLst>
                                            <p:cond delay="650"/>
                                          </p:stCondLst>
                                        </p:cTn>
                                        <p:tgtEl>
                                          <p:spTgt spid="244"/>
                                        </p:tgtEl>
                                      </p:cBhvr>
                                      <p:to x="100000" y="60000"/>
                                    </p:animScale>
                                    <p:animScale>
                                      <p:cBhvr>
                                        <p:cTn id="190" dur="166" decel="50000">
                                          <p:stCondLst>
                                            <p:cond delay="676"/>
                                          </p:stCondLst>
                                        </p:cTn>
                                        <p:tgtEl>
                                          <p:spTgt spid="244"/>
                                        </p:tgtEl>
                                      </p:cBhvr>
                                      <p:to x="100000" y="100000"/>
                                    </p:animScale>
                                    <p:animScale>
                                      <p:cBhvr>
                                        <p:cTn id="191" dur="26">
                                          <p:stCondLst>
                                            <p:cond delay="1312"/>
                                          </p:stCondLst>
                                        </p:cTn>
                                        <p:tgtEl>
                                          <p:spTgt spid="244"/>
                                        </p:tgtEl>
                                      </p:cBhvr>
                                      <p:to x="100000" y="80000"/>
                                    </p:animScale>
                                    <p:animScale>
                                      <p:cBhvr>
                                        <p:cTn id="192" dur="166" decel="50000">
                                          <p:stCondLst>
                                            <p:cond delay="1338"/>
                                          </p:stCondLst>
                                        </p:cTn>
                                        <p:tgtEl>
                                          <p:spTgt spid="244"/>
                                        </p:tgtEl>
                                      </p:cBhvr>
                                      <p:to x="100000" y="100000"/>
                                    </p:animScale>
                                    <p:animScale>
                                      <p:cBhvr>
                                        <p:cTn id="193" dur="26">
                                          <p:stCondLst>
                                            <p:cond delay="1642"/>
                                          </p:stCondLst>
                                        </p:cTn>
                                        <p:tgtEl>
                                          <p:spTgt spid="244"/>
                                        </p:tgtEl>
                                      </p:cBhvr>
                                      <p:to x="100000" y="90000"/>
                                    </p:animScale>
                                    <p:animScale>
                                      <p:cBhvr>
                                        <p:cTn id="194" dur="166" decel="50000">
                                          <p:stCondLst>
                                            <p:cond delay="1668"/>
                                          </p:stCondLst>
                                        </p:cTn>
                                        <p:tgtEl>
                                          <p:spTgt spid="244"/>
                                        </p:tgtEl>
                                      </p:cBhvr>
                                      <p:to x="100000" y="100000"/>
                                    </p:animScale>
                                    <p:animScale>
                                      <p:cBhvr>
                                        <p:cTn id="195" dur="26">
                                          <p:stCondLst>
                                            <p:cond delay="1808"/>
                                          </p:stCondLst>
                                        </p:cTn>
                                        <p:tgtEl>
                                          <p:spTgt spid="244"/>
                                        </p:tgtEl>
                                      </p:cBhvr>
                                      <p:to x="100000" y="95000"/>
                                    </p:animScale>
                                    <p:animScale>
                                      <p:cBhvr>
                                        <p:cTn id="196" dur="166" decel="50000">
                                          <p:stCondLst>
                                            <p:cond delay="1834"/>
                                          </p:stCondLst>
                                        </p:cTn>
                                        <p:tgtEl>
                                          <p:spTgt spid="244"/>
                                        </p:tgtEl>
                                      </p:cBhvr>
                                      <p:to x="100000" y="100000"/>
                                    </p:animScale>
                                  </p:childTnLst>
                                </p:cTn>
                              </p:par>
                              <p:par>
                                <p:cTn id="197" presetID="26" presetClass="entr" presetSubtype="0" fill="hold" nodeType="withEffect">
                                  <p:stCondLst>
                                    <p:cond delay="0"/>
                                  </p:stCondLst>
                                  <p:childTnLst>
                                    <p:set>
                                      <p:cBhvr>
                                        <p:cTn id="198" dur="1" fill="hold">
                                          <p:stCondLst>
                                            <p:cond delay="0"/>
                                          </p:stCondLst>
                                        </p:cTn>
                                        <p:tgtEl>
                                          <p:spTgt spid="245"/>
                                        </p:tgtEl>
                                        <p:attrNameLst>
                                          <p:attrName>style.visibility</p:attrName>
                                        </p:attrNameLst>
                                      </p:cBhvr>
                                      <p:to>
                                        <p:strVal val="visible"/>
                                      </p:to>
                                    </p:set>
                                    <p:animEffect transition="in" filter="wipe(down)">
                                      <p:cBhvr>
                                        <p:cTn id="199" dur="580">
                                          <p:stCondLst>
                                            <p:cond delay="0"/>
                                          </p:stCondLst>
                                        </p:cTn>
                                        <p:tgtEl>
                                          <p:spTgt spid="245"/>
                                        </p:tgtEl>
                                      </p:cBhvr>
                                    </p:animEffect>
                                    <p:anim calcmode="lin" valueType="num">
                                      <p:cBhvr>
                                        <p:cTn id="200" dur="1822" tmFilter="0,0; 0.14,0.36; 0.43,0.73; 0.71,0.91; 1.0,1.0">
                                          <p:stCondLst>
                                            <p:cond delay="0"/>
                                          </p:stCondLst>
                                        </p:cTn>
                                        <p:tgtEl>
                                          <p:spTgt spid="245"/>
                                        </p:tgtEl>
                                        <p:attrNameLst>
                                          <p:attrName>ppt_x</p:attrName>
                                        </p:attrNameLst>
                                      </p:cBhvr>
                                      <p:tavLst>
                                        <p:tav tm="0">
                                          <p:val>
                                            <p:strVal val="#ppt_x-0.25"/>
                                          </p:val>
                                        </p:tav>
                                        <p:tav tm="100000">
                                          <p:val>
                                            <p:strVal val="#ppt_x"/>
                                          </p:val>
                                        </p:tav>
                                      </p:tavLst>
                                    </p:anim>
                                    <p:anim calcmode="lin" valueType="num">
                                      <p:cBhvr>
                                        <p:cTn id="201" dur="664" tmFilter="0.0,0.0; 0.25,0.07; 0.50,0.2; 0.75,0.467; 1.0,1.0">
                                          <p:stCondLst>
                                            <p:cond delay="0"/>
                                          </p:stCondLst>
                                        </p:cTn>
                                        <p:tgtEl>
                                          <p:spTgt spid="245"/>
                                        </p:tgtEl>
                                        <p:attrNameLst>
                                          <p:attrName>ppt_y</p:attrName>
                                        </p:attrNameLst>
                                      </p:cBhvr>
                                      <p:tavLst>
                                        <p:tav tm="0" fmla="#ppt_y-sin(pi*$)/3">
                                          <p:val>
                                            <p:fltVal val="0.5"/>
                                          </p:val>
                                        </p:tav>
                                        <p:tav tm="100000">
                                          <p:val>
                                            <p:fltVal val="1"/>
                                          </p:val>
                                        </p:tav>
                                      </p:tavLst>
                                    </p:anim>
                                    <p:anim calcmode="lin" valueType="num">
                                      <p:cBhvr>
                                        <p:cTn id="202" dur="664" tmFilter="0, 0; 0.125,0.2665; 0.25,0.4; 0.375,0.465; 0.5,0.5;  0.625,0.535; 0.75,0.6; 0.875,0.7335; 1,1">
                                          <p:stCondLst>
                                            <p:cond delay="664"/>
                                          </p:stCondLst>
                                        </p:cTn>
                                        <p:tgtEl>
                                          <p:spTgt spid="245"/>
                                        </p:tgtEl>
                                        <p:attrNameLst>
                                          <p:attrName>ppt_y</p:attrName>
                                        </p:attrNameLst>
                                      </p:cBhvr>
                                      <p:tavLst>
                                        <p:tav tm="0" fmla="#ppt_y-sin(pi*$)/9">
                                          <p:val>
                                            <p:fltVal val="0"/>
                                          </p:val>
                                        </p:tav>
                                        <p:tav tm="100000">
                                          <p:val>
                                            <p:fltVal val="1"/>
                                          </p:val>
                                        </p:tav>
                                      </p:tavLst>
                                    </p:anim>
                                    <p:anim calcmode="lin" valueType="num">
                                      <p:cBhvr>
                                        <p:cTn id="203" dur="332" tmFilter="0, 0; 0.125,0.2665; 0.25,0.4; 0.375,0.465; 0.5,0.5;  0.625,0.535; 0.75,0.6; 0.875,0.7335; 1,1">
                                          <p:stCondLst>
                                            <p:cond delay="1324"/>
                                          </p:stCondLst>
                                        </p:cTn>
                                        <p:tgtEl>
                                          <p:spTgt spid="245"/>
                                        </p:tgtEl>
                                        <p:attrNameLst>
                                          <p:attrName>ppt_y</p:attrName>
                                        </p:attrNameLst>
                                      </p:cBhvr>
                                      <p:tavLst>
                                        <p:tav tm="0" fmla="#ppt_y-sin(pi*$)/27">
                                          <p:val>
                                            <p:fltVal val="0"/>
                                          </p:val>
                                        </p:tav>
                                        <p:tav tm="100000">
                                          <p:val>
                                            <p:fltVal val="1"/>
                                          </p:val>
                                        </p:tav>
                                      </p:tavLst>
                                    </p:anim>
                                    <p:anim calcmode="lin" valueType="num">
                                      <p:cBhvr>
                                        <p:cTn id="204" dur="164" tmFilter="0, 0; 0.125,0.2665; 0.25,0.4; 0.375,0.465; 0.5,0.5;  0.625,0.535; 0.75,0.6; 0.875,0.7335; 1,1">
                                          <p:stCondLst>
                                            <p:cond delay="1656"/>
                                          </p:stCondLst>
                                        </p:cTn>
                                        <p:tgtEl>
                                          <p:spTgt spid="245"/>
                                        </p:tgtEl>
                                        <p:attrNameLst>
                                          <p:attrName>ppt_y</p:attrName>
                                        </p:attrNameLst>
                                      </p:cBhvr>
                                      <p:tavLst>
                                        <p:tav tm="0" fmla="#ppt_y-sin(pi*$)/81">
                                          <p:val>
                                            <p:fltVal val="0"/>
                                          </p:val>
                                        </p:tav>
                                        <p:tav tm="100000">
                                          <p:val>
                                            <p:fltVal val="1"/>
                                          </p:val>
                                        </p:tav>
                                      </p:tavLst>
                                    </p:anim>
                                    <p:animScale>
                                      <p:cBhvr>
                                        <p:cTn id="205" dur="26">
                                          <p:stCondLst>
                                            <p:cond delay="650"/>
                                          </p:stCondLst>
                                        </p:cTn>
                                        <p:tgtEl>
                                          <p:spTgt spid="245"/>
                                        </p:tgtEl>
                                      </p:cBhvr>
                                      <p:to x="100000" y="60000"/>
                                    </p:animScale>
                                    <p:animScale>
                                      <p:cBhvr>
                                        <p:cTn id="206" dur="166" decel="50000">
                                          <p:stCondLst>
                                            <p:cond delay="676"/>
                                          </p:stCondLst>
                                        </p:cTn>
                                        <p:tgtEl>
                                          <p:spTgt spid="245"/>
                                        </p:tgtEl>
                                      </p:cBhvr>
                                      <p:to x="100000" y="100000"/>
                                    </p:animScale>
                                    <p:animScale>
                                      <p:cBhvr>
                                        <p:cTn id="207" dur="26">
                                          <p:stCondLst>
                                            <p:cond delay="1312"/>
                                          </p:stCondLst>
                                        </p:cTn>
                                        <p:tgtEl>
                                          <p:spTgt spid="245"/>
                                        </p:tgtEl>
                                      </p:cBhvr>
                                      <p:to x="100000" y="80000"/>
                                    </p:animScale>
                                    <p:animScale>
                                      <p:cBhvr>
                                        <p:cTn id="208" dur="166" decel="50000">
                                          <p:stCondLst>
                                            <p:cond delay="1338"/>
                                          </p:stCondLst>
                                        </p:cTn>
                                        <p:tgtEl>
                                          <p:spTgt spid="245"/>
                                        </p:tgtEl>
                                      </p:cBhvr>
                                      <p:to x="100000" y="100000"/>
                                    </p:animScale>
                                    <p:animScale>
                                      <p:cBhvr>
                                        <p:cTn id="209" dur="26">
                                          <p:stCondLst>
                                            <p:cond delay="1642"/>
                                          </p:stCondLst>
                                        </p:cTn>
                                        <p:tgtEl>
                                          <p:spTgt spid="245"/>
                                        </p:tgtEl>
                                      </p:cBhvr>
                                      <p:to x="100000" y="90000"/>
                                    </p:animScale>
                                    <p:animScale>
                                      <p:cBhvr>
                                        <p:cTn id="210" dur="166" decel="50000">
                                          <p:stCondLst>
                                            <p:cond delay="1668"/>
                                          </p:stCondLst>
                                        </p:cTn>
                                        <p:tgtEl>
                                          <p:spTgt spid="245"/>
                                        </p:tgtEl>
                                      </p:cBhvr>
                                      <p:to x="100000" y="100000"/>
                                    </p:animScale>
                                    <p:animScale>
                                      <p:cBhvr>
                                        <p:cTn id="211" dur="26">
                                          <p:stCondLst>
                                            <p:cond delay="1808"/>
                                          </p:stCondLst>
                                        </p:cTn>
                                        <p:tgtEl>
                                          <p:spTgt spid="245"/>
                                        </p:tgtEl>
                                      </p:cBhvr>
                                      <p:to x="100000" y="95000"/>
                                    </p:animScale>
                                    <p:animScale>
                                      <p:cBhvr>
                                        <p:cTn id="212" dur="166" decel="50000">
                                          <p:stCondLst>
                                            <p:cond delay="1834"/>
                                          </p:stCondLst>
                                        </p:cTn>
                                        <p:tgtEl>
                                          <p:spTgt spid="245"/>
                                        </p:tgtEl>
                                      </p:cBhvr>
                                      <p:to x="100000" y="100000"/>
                                    </p:animScale>
                                  </p:childTnLst>
                                </p:cTn>
                              </p:par>
                              <p:par>
                                <p:cTn id="213" presetID="26" presetClass="entr" presetSubtype="0" fill="hold" nodeType="withEffect">
                                  <p:stCondLst>
                                    <p:cond delay="0"/>
                                  </p:stCondLst>
                                  <p:childTnLst>
                                    <p:set>
                                      <p:cBhvr>
                                        <p:cTn id="214" dur="1" fill="hold">
                                          <p:stCondLst>
                                            <p:cond delay="0"/>
                                          </p:stCondLst>
                                        </p:cTn>
                                        <p:tgtEl>
                                          <p:spTgt spid="250"/>
                                        </p:tgtEl>
                                        <p:attrNameLst>
                                          <p:attrName>style.visibility</p:attrName>
                                        </p:attrNameLst>
                                      </p:cBhvr>
                                      <p:to>
                                        <p:strVal val="visible"/>
                                      </p:to>
                                    </p:set>
                                    <p:animEffect transition="in" filter="wipe(down)">
                                      <p:cBhvr>
                                        <p:cTn id="215" dur="580">
                                          <p:stCondLst>
                                            <p:cond delay="0"/>
                                          </p:stCondLst>
                                        </p:cTn>
                                        <p:tgtEl>
                                          <p:spTgt spid="250"/>
                                        </p:tgtEl>
                                      </p:cBhvr>
                                    </p:animEffect>
                                    <p:anim calcmode="lin" valueType="num">
                                      <p:cBhvr>
                                        <p:cTn id="216" dur="1822" tmFilter="0,0; 0.14,0.36; 0.43,0.73; 0.71,0.91; 1.0,1.0">
                                          <p:stCondLst>
                                            <p:cond delay="0"/>
                                          </p:stCondLst>
                                        </p:cTn>
                                        <p:tgtEl>
                                          <p:spTgt spid="250"/>
                                        </p:tgtEl>
                                        <p:attrNameLst>
                                          <p:attrName>ppt_x</p:attrName>
                                        </p:attrNameLst>
                                      </p:cBhvr>
                                      <p:tavLst>
                                        <p:tav tm="0">
                                          <p:val>
                                            <p:strVal val="#ppt_x-0.25"/>
                                          </p:val>
                                        </p:tav>
                                        <p:tav tm="100000">
                                          <p:val>
                                            <p:strVal val="#ppt_x"/>
                                          </p:val>
                                        </p:tav>
                                      </p:tavLst>
                                    </p:anim>
                                    <p:anim calcmode="lin" valueType="num">
                                      <p:cBhvr>
                                        <p:cTn id="217" dur="664" tmFilter="0.0,0.0; 0.25,0.07; 0.50,0.2; 0.75,0.467; 1.0,1.0">
                                          <p:stCondLst>
                                            <p:cond delay="0"/>
                                          </p:stCondLst>
                                        </p:cTn>
                                        <p:tgtEl>
                                          <p:spTgt spid="250"/>
                                        </p:tgtEl>
                                        <p:attrNameLst>
                                          <p:attrName>ppt_y</p:attrName>
                                        </p:attrNameLst>
                                      </p:cBhvr>
                                      <p:tavLst>
                                        <p:tav tm="0" fmla="#ppt_y-sin(pi*$)/3">
                                          <p:val>
                                            <p:fltVal val="0.5"/>
                                          </p:val>
                                        </p:tav>
                                        <p:tav tm="100000">
                                          <p:val>
                                            <p:fltVal val="1"/>
                                          </p:val>
                                        </p:tav>
                                      </p:tavLst>
                                    </p:anim>
                                    <p:anim calcmode="lin" valueType="num">
                                      <p:cBhvr>
                                        <p:cTn id="218" dur="664" tmFilter="0, 0; 0.125,0.2665; 0.25,0.4; 0.375,0.465; 0.5,0.5;  0.625,0.535; 0.75,0.6; 0.875,0.7335; 1,1">
                                          <p:stCondLst>
                                            <p:cond delay="664"/>
                                          </p:stCondLst>
                                        </p:cTn>
                                        <p:tgtEl>
                                          <p:spTgt spid="250"/>
                                        </p:tgtEl>
                                        <p:attrNameLst>
                                          <p:attrName>ppt_y</p:attrName>
                                        </p:attrNameLst>
                                      </p:cBhvr>
                                      <p:tavLst>
                                        <p:tav tm="0" fmla="#ppt_y-sin(pi*$)/9">
                                          <p:val>
                                            <p:fltVal val="0"/>
                                          </p:val>
                                        </p:tav>
                                        <p:tav tm="100000">
                                          <p:val>
                                            <p:fltVal val="1"/>
                                          </p:val>
                                        </p:tav>
                                      </p:tavLst>
                                    </p:anim>
                                    <p:anim calcmode="lin" valueType="num">
                                      <p:cBhvr>
                                        <p:cTn id="219" dur="332" tmFilter="0, 0; 0.125,0.2665; 0.25,0.4; 0.375,0.465; 0.5,0.5;  0.625,0.535; 0.75,0.6; 0.875,0.7335; 1,1">
                                          <p:stCondLst>
                                            <p:cond delay="1324"/>
                                          </p:stCondLst>
                                        </p:cTn>
                                        <p:tgtEl>
                                          <p:spTgt spid="250"/>
                                        </p:tgtEl>
                                        <p:attrNameLst>
                                          <p:attrName>ppt_y</p:attrName>
                                        </p:attrNameLst>
                                      </p:cBhvr>
                                      <p:tavLst>
                                        <p:tav tm="0" fmla="#ppt_y-sin(pi*$)/27">
                                          <p:val>
                                            <p:fltVal val="0"/>
                                          </p:val>
                                        </p:tav>
                                        <p:tav tm="100000">
                                          <p:val>
                                            <p:fltVal val="1"/>
                                          </p:val>
                                        </p:tav>
                                      </p:tavLst>
                                    </p:anim>
                                    <p:anim calcmode="lin" valueType="num">
                                      <p:cBhvr>
                                        <p:cTn id="220" dur="164" tmFilter="0, 0; 0.125,0.2665; 0.25,0.4; 0.375,0.465; 0.5,0.5;  0.625,0.535; 0.75,0.6; 0.875,0.7335; 1,1">
                                          <p:stCondLst>
                                            <p:cond delay="1656"/>
                                          </p:stCondLst>
                                        </p:cTn>
                                        <p:tgtEl>
                                          <p:spTgt spid="250"/>
                                        </p:tgtEl>
                                        <p:attrNameLst>
                                          <p:attrName>ppt_y</p:attrName>
                                        </p:attrNameLst>
                                      </p:cBhvr>
                                      <p:tavLst>
                                        <p:tav tm="0" fmla="#ppt_y-sin(pi*$)/81">
                                          <p:val>
                                            <p:fltVal val="0"/>
                                          </p:val>
                                        </p:tav>
                                        <p:tav tm="100000">
                                          <p:val>
                                            <p:fltVal val="1"/>
                                          </p:val>
                                        </p:tav>
                                      </p:tavLst>
                                    </p:anim>
                                    <p:animScale>
                                      <p:cBhvr>
                                        <p:cTn id="221" dur="26">
                                          <p:stCondLst>
                                            <p:cond delay="650"/>
                                          </p:stCondLst>
                                        </p:cTn>
                                        <p:tgtEl>
                                          <p:spTgt spid="250"/>
                                        </p:tgtEl>
                                      </p:cBhvr>
                                      <p:to x="100000" y="60000"/>
                                    </p:animScale>
                                    <p:animScale>
                                      <p:cBhvr>
                                        <p:cTn id="222" dur="166" decel="50000">
                                          <p:stCondLst>
                                            <p:cond delay="676"/>
                                          </p:stCondLst>
                                        </p:cTn>
                                        <p:tgtEl>
                                          <p:spTgt spid="250"/>
                                        </p:tgtEl>
                                      </p:cBhvr>
                                      <p:to x="100000" y="100000"/>
                                    </p:animScale>
                                    <p:animScale>
                                      <p:cBhvr>
                                        <p:cTn id="223" dur="26">
                                          <p:stCondLst>
                                            <p:cond delay="1312"/>
                                          </p:stCondLst>
                                        </p:cTn>
                                        <p:tgtEl>
                                          <p:spTgt spid="250"/>
                                        </p:tgtEl>
                                      </p:cBhvr>
                                      <p:to x="100000" y="80000"/>
                                    </p:animScale>
                                    <p:animScale>
                                      <p:cBhvr>
                                        <p:cTn id="224" dur="166" decel="50000">
                                          <p:stCondLst>
                                            <p:cond delay="1338"/>
                                          </p:stCondLst>
                                        </p:cTn>
                                        <p:tgtEl>
                                          <p:spTgt spid="250"/>
                                        </p:tgtEl>
                                      </p:cBhvr>
                                      <p:to x="100000" y="100000"/>
                                    </p:animScale>
                                    <p:animScale>
                                      <p:cBhvr>
                                        <p:cTn id="225" dur="26">
                                          <p:stCondLst>
                                            <p:cond delay="1642"/>
                                          </p:stCondLst>
                                        </p:cTn>
                                        <p:tgtEl>
                                          <p:spTgt spid="250"/>
                                        </p:tgtEl>
                                      </p:cBhvr>
                                      <p:to x="100000" y="90000"/>
                                    </p:animScale>
                                    <p:animScale>
                                      <p:cBhvr>
                                        <p:cTn id="226" dur="166" decel="50000">
                                          <p:stCondLst>
                                            <p:cond delay="1668"/>
                                          </p:stCondLst>
                                        </p:cTn>
                                        <p:tgtEl>
                                          <p:spTgt spid="250"/>
                                        </p:tgtEl>
                                      </p:cBhvr>
                                      <p:to x="100000" y="100000"/>
                                    </p:animScale>
                                    <p:animScale>
                                      <p:cBhvr>
                                        <p:cTn id="227" dur="26">
                                          <p:stCondLst>
                                            <p:cond delay="1808"/>
                                          </p:stCondLst>
                                        </p:cTn>
                                        <p:tgtEl>
                                          <p:spTgt spid="250"/>
                                        </p:tgtEl>
                                      </p:cBhvr>
                                      <p:to x="100000" y="95000"/>
                                    </p:animScale>
                                    <p:animScale>
                                      <p:cBhvr>
                                        <p:cTn id="228" dur="166" decel="50000">
                                          <p:stCondLst>
                                            <p:cond delay="1834"/>
                                          </p:stCondLst>
                                        </p:cTn>
                                        <p:tgtEl>
                                          <p:spTgt spid="250"/>
                                        </p:tgtEl>
                                      </p:cBhvr>
                                      <p:to x="100000" y="100000"/>
                                    </p:animScale>
                                  </p:childTnLst>
                                </p:cTn>
                              </p:par>
                              <p:par>
                                <p:cTn id="229" presetID="26" presetClass="entr" presetSubtype="0" fill="hold" nodeType="withEffect">
                                  <p:stCondLst>
                                    <p:cond delay="0"/>
                                  </p:stCondLst>
                                  <p:childTnLst>
                                    <p:set>
                                      <p:cBhvr>
                                        <p:cTn id="230" dur="1" fill="hold">
                                          <p:stCondLst>
                                            <p:cond delay="0"/>
                                          </p:stCondLst>
                                        </p:cTn>
                                        <p:tgtEl>
                                          <p:spTgt spid="253"/>
                                        </p:tgtEl>
                                        <p:attrNameLst>
                                          <p:attrName>style.visibility</p:attrName>
                                        </p:attrNameLst>
                                      </p:cBhvr>
                                      <p:to>
                                        <p:strVal val="visible"/>
                                      </p:to>
                                    </p:set>
                                    <p:animEffect transition="in" filter="wipe(down)">
                                      <p:cBhvr>
                                        <p:cTn id="231" dur="580">
                                          <p:stCondLst>
                                            <p:cond delay="0"/>
                                          </p:stCondLst>
                                        </p:cTn>
                                        <p:tgtEl>
                                          <p:spTgt spid="253"/>
                                        </p:tgtEl>
                                      </p:cBhvr>
                                    </p:animEffect>
                                    <p:anim calcmode="lin" valueType="num">
                                      <p:cBhvr>
                                        <p:cTn id="232" dur="1822" tmFilter="0,0; 0.14,0.36; 0.43,0.73; 0.71,0.91; 1.0,1.0">
                                          <p:stCondLst>
                                            <p:cond delay="0"/>
                                          </p:stCondLst>
                                        </p:cTn>
                                        <p:tgtEl>
                                          <p:spTgt spid="253"/>
                                        </p:tgtEl>
                                        <p:attrNameLst>
                                          <p:attrName>ppt_x</p:attrName>
                                        </p:attrNameLst>
                                      </p:cBhvr>
                                      <p:tavLst>
                                        <p:tav tm="0">
                                          <p:val>
                                            <p:strVal val="#ppt_x-0.25"/>
                                          </p:val>
                                        </p:tav>
                                        <p:tav tm="100000">
                                          <p:val>
                                            <p:strVal val="#ppt_x"/>
                                          </p:val>
                                        </p:tav>
                                      </p:tavLst>
                                    </p:anim>
                                    <p:anim calcmode="lin" valueType="num">
                                      <p:cBhvr>
                                        <p:cTn id="233" dur="664" tmFilter="0.0,0.0; 0.25,0.07; 0.50,0.2; 0.75,0.467; 1.0,1.0">
                                          <p:stCondLst>
                                            <p:cond delay="0"/>
                                          </p:stCondLst>
                                        </p:cTn>
                                        <p:tgtEl>
                                          <p:spTgt spid="253"/>
                                        </p:tgtEl>
                                        <p:attrNameLst>
                                          <p:attrName>ppt_y</p:attrName>
                                        </p:attrNameLst>
                                      </p:cBhvr>
                                      <p:tavLst>
                                        <p:tav tm="0" fmla="#ppt_y-sin(pi*$)/3">
                                          <p:val>
                                            <p:fltVal val="0.5"/>
                                          </p:val>
                                        </p:tav>
                                        <p:tav tm="100000">
                                          <p:val>
                                            <p:fltVal val="1"/>
                                          </p:val>
                                        </p:tav>
                                      </p:tavLst>
                                    </p:anim>
                                    <p:anim calcmode="lin" valueType="num">
                                      <p:cBhvr>
                                        <p:cTn id="234" dur="664" tmFilter="0, 0; 0.125,0.2665; 0.25,0.4; 0.375,0.465; 0.5,0.5;  0.625,0.535; 0.75,0.6; 0.875,0.7335; 1,1">
                                          <p:stCondLst>
                                            <p:cond delay="664"/>
                                          </p:stCondLst>
                                        </p:cTn>
                                        <p:tgtEl>
                                          <p:spTgt spid="253"/>
                                        </p:tgtEl>
                                        <p:attrNameLst>
                                          <p:attrName>ppt_y</p:attrName>
                                        </p:attrNameLst>
                                      </p:cBhvr>
                                      <p:tavLst>
                                        <p:tav tm="0" fmla="#ppt_y-sin(pi*$)/9">
                                          <p:val>
                                            <p:fltVal val="0"/>
                                          </p:val>
                                        </p:tav>
                                        <p:tav tm="100000">
                                          <p:val>
                                            <p:fltVal val="1"/>
                                          </p:val>
                                        </p:tav>
                                      </p:tavLst>
                                    </p:anim>
                                    <p:anim calcmode="lin" valueType="num">
                                      <p:cBhvr>
                                        <p:cTn id="235" dur="332" tmFilter="0, 0; 0.125,0.2665; 0.25,0.4; 0.375,0.465; 0.5,0.5;  0.625,0.535; 0.75,0.6; 0.875,0.7335; 1,1">
                                          <p:stCondLst>
                                            <p:cond delay="1324"/>
                                          </p:stCondLst>
                                        </p:cTn>
                                        <p:tgtEl>
                                          <p:spTgt spid="253"/>
                                        </p:tgtEl>
                                        <p:attrNameLst>
                                          <p:attrName>ppt_y</p:attrName>
                                        </p:attrNameLst>
                                      </p:cBhvr>
                                      <p:tavLst>
                                        <p:tav tm="0" fmla="#ppt_y-sin(pi*$)/27">
                                          <p:val>
                                            <p:fltVal val="0"/>
                                          </p:val>
                                        </p:tav>
                                        <p:tav tm="100000">
                                          <p:val>
                                            <p:fltVal val="1"/>
                                          </p:val>
                                        </p:tav>
                                      </p:tavLst>
                                    </p:anim>
                                    <p:anim calcmode="lin" valueType="num">
                                      <p:cBhvr>
                                        <p:cTn id="236" dur="164" tmFilter="0, 0; 0.125,0.2665; 0.25,0.4; 0.375,0.465; 0.5,0.5;  0.625,0.535; 0.75,0.6; 0.875,0.7335; 1,1">
                                          <p:stCondLst>
                                            <p:cond delay="1656"/>
                                          </p:stCondLst>
                                        </p:cTn>
                                        <p:tgtEl>
                                          <p:spTgt spid="253"/>
                                        </p:tgtEl>
                                        <p:attrNameLst>
                                          <p:attrName>ppt_y</p:attrName>
                                        </p:attrNameLst>
                                      </p:cBhvr>
                                      <p:tavLst>
                                        <p:tav tm="0" fmla="#ppt_y-sin(pi*$)/81">
                                          <p:val>
                                            <p:fltVal val="0"/>
                                          </p:val>
                                        </p:tav>
                                        <p:tav tm="100000">
                                          <p:val>
                                            <p:fltVal val="1"/>
                                          </p:val>
                                        </p:tav>
                                      </p:tavLst>
                                    </p:anim>
                                    <p:animScale>
                                      <p:cBhvr>
                                        <p:cTn id="237" dur="26">
                                          <p:stCondLst>
                                            <p:cond delay="650"/>
                                          </p:stCondLst>
                                        </p:cTn>
                                        <p:tgtEl>
                                          <p:spTgt spid="253"/>
                                        </p:tgtEl>
                                      </p:cBhvr>
                                      <p:to x="100000" y="60000"/>
                                    </p:animScale>
                                    <p:animScale>
                                      <p:cBhvr>
                                        <p:cTn id="238" dur="166" decel="50000">
                                          <p:stCondLst>
                                            <p:cond delay="676"/>
                                          </p:stCondLst>
                                        </p:cTn>
                                        <p:tgtEl>
                                          <p:spTgt spid="253"/>
                                        </p:tgtEl>
                                      </p:cBhvr>
                                      <p:to x="100000" y="100000"/>
                                    </p:animScale>
                                    <p:animScale>
                                      <p:cBhvr>
                                        <p:cTn id="239" dur="26">
                                          <p:stCondLst>
                                            <p:cond delay="1312"/>
                                          </p:stCondLst>
                                        </p:cTn>
                                        <p:tgtEl>
                                          <p:spTgt spid="253"/>
                                        </p:tgtEl>
                                      </p:cBhvr>
                                      <p:to x="100000" y="80000"/>
                                    </p:animScale>
                                    <p:animScale>
                                      <p:cBhvr>
                                        <p:cTn id="240" dur="166" decel="50000">
                                          <p:stCondLst>
                                            <p:cond delay="1338"/>
                                          </p:stCondLst>
                                        </p:cTn>
                                        <p:tgtEl>
                                          <p:spTgt spid="253"/>
                                        </p:tgtEl>
                                      </p:cBhvr>
                                      <p:to x="100000" y="100000"/>
                                    </p:animScale>
                                    <p:animScale>
                                      <p:cBhvr>
                                        <p:cTn id="241" dur="26">
                                          <p:stCondLst>
                                            <p:cond delay="1642"/>
                                          </p:stCondLst>
                                        </p:cTn>
                                        <p:tgtEl>
                                          <p:spTgt spid="253"/>
                                        </p:tgtEl>
                                      </p:cBhvr>
                                      <p:to x="100000" y="90000"/>
                                    </p:animScale>
                                    <p:animScale>
                                      <p:cBhvr>
                                        <p:cTn id="242" dur="166" decel="50000">
                                          <p:stCondLst>
                                            <p:cond delay="1668"/>
                                          </p:stCondLst>
                                        </p:cTn>
                                        <p:tgtEl>
                                          <p:spTgt spid="253"/>
                                        </p:tgtEl>
                                      </p:cBhvr>
                                      <p:to x="100000" y="100000"/>
                                    </p:animScale>
                                    <p:animScale>
                                      <p:cBhvr>
                                        <p:cTn id="243" dur="26">
                                          <p:stCondLst>
                                            <p:cond delay="1808"/>
                                          </p:stCondLst>
                                        </p:cTn>
                                        <p:tgtEl>
                                          <p:spTgt spid="253"/>
                                        </p:tgtEl>
                                      </p:cBhvr>
                                      <p:to x="100000" y="95000"/>
                                    </p:animScale>
                                    <p:animScale>
                                      <p:cBhvr>
                                        <p:cTn id="244" dur="166" decel="50000">
                                          <p:stCondLst>
                                            <p:cond delay="1834"/>
                                          </p:stCondLst>
                                        </p:cTn>
                                        <p:tgtEl>
                                          <p:spTgt spid="253"/>
                                        </p:tgtEl>
                                      </p:cBhvr>
                                      <p:to x="100000" y="100000"/>
                                    </p:animScale>
                                  </p:childTnLst>
                                </p:cTn>
                              </p:par>
                              <p:par>
                                <p:cTn id="245" presetID="26" presetClass="entr" presetSubtype="0" fill="hold" nodeType="withEffect">
                                  <p:stCondLst>
                                    <p:cond delay="0"/>
                                  </p:stCondLst>
                                  <p:childTnLst>
                                    <p:set>
                                      <p:cBhvr>
                                        <p:cTn id="246" dur="1" fill="hold">
                                          <p:stCondLst>
                                            <p:cond delay="0"/>
                                          </p:stCondLst>
                                        </p:cTn>
                                        <p:tgtEl>
                                          <p:spTgt spid="257"/>
                                        </p:tgtEl>
                                        <p:attrNameLst>
                                          <p:attrName>style.visibility</p:attrName>
                                        </p:attrNameLst>
                                      </p:cBhvr>
                                      <p:to>
                                        <p:strVal val="visible"/>
                                      </p:to>
                                    </p:set>
                                    <p:animEffect transition="in" filter="wipe(down)">
                                      <p:cBhvr>
                                        <p:cTn id="247" dur="580">
                                          <p:stCondLst>
                                            <p:cond delay="0"/>
                                          </p:stCondLst>
                                        </p:cTn>
                                        <p:tgtEl>
                                          <p:spTgt spid="257"/>
                                        </p:tgtEl>
                                      </p:cBhvr>
                                    </p:animEffect>
                                    <p:anim calcmode="lin" valueType="num">
                                      <p:cBhvr>
                                        <p:cTn id="248" dur="1822" tmFilter="0,0; 0.14,0.36; 0.43,0.73; 0.71,0.91; 1.0,1.0">
                                          <p:stCondLst>
                                            <p:cond delay="0"/>
                                          </p:stCondLst>
                                        </p:cTn>
                                        <p:tgtEl>
                                          <p:spTgt spid="257"/>
                                        </p:tgtEl>
                                        <p:attrNameLst>
                                          <p:attrName>ppt_x</p:attrName>
                                        </p:attrNameLst>
                                      </p:cBhvr>
                                      <p:tavLst>
                                        <p:tav tm="0">
                                          <p:val>
                                            <p:strVal val="#ppt_x-0.25"/>
                                          </p:val>
                                        </p:tav>
                                        <p:tav tm="100000">
                                          <p:val>
                                            <p:strVal val="#ppt_x"/>
                                          </p:val>
                                        </p:tav>
                                      </p:tavLst>
                                    </p:anim>
                                    <p:anim calcmode="lin" valueType="num">
                                      <p:cBhvr>
                                        <p:cTn id="249" dur="664" tmFilter="0.0,0.0; 0.25,0.07; 0.50,0.2; 0.75,0.467; 1.0,1.0">
                                          <p:stCondLst>
                                            <p:cond delay="0"/>
                                          </p:stCondLst>
                                        </p:cTn>
                                        <p:tgtEl>
                                          <p:spTgt spid="257"/>
                                        </p:tgtEl>
                                        <p:attrNameLst>
                                          <p:attrName>ppt_y</p:attrName>
                                        </p:attrNameLst>
                                      </p:cBhvr>
                                      <p:tavLst>
                                        <p:tav tm="0" fmla="#ppt_y-sin(pi*$)/3">
                                          <p:val>
                                            <p:fltVal val="0.5"/>
                                          </p:val>
                                        </p:tav>
                                        <p:tav tm="100000">
                                          <p:val>
                                            <p:fltVal val="1"/>
                                          </p:val>
                                        </p:tav>
                                      </p:tavLst>
                                    </p:anim>
                                    <p:anim calcmode="lin" valueType="num">
                                      <p:cBhvr>
                                        <p:cTn id="250" dur="664" tmFilter="0, 0; 0.125,0.2665; 0.25,0.4; 0.375,0.465; 0.5,0.5;  0.625,0.535; 0.75,0.6; 0.875,0.7335; 1,1">
                                          <p:stCondLst>
                                            <p:cond delay="664"/>
                                          </p:stCondLst>
                                        </p:cTn>
                                        <p:tgtEl>
                                          <p:spTgt spid="257"/>
                                        </p:tgtEl>
                                        <p:attrNameLst>
                                          <p:attrName>ppt_y</p:attrName>
                                        </p:attrNameLst>
                                      </p:cBhvr>
                                      <p:tavLst>
                                        <p:tav tm="0" fmla="#ppt_y-sin(pi*$)/9">
                                          <p:val>
                                            <p:fltVal val="0"/>
                                          </p:val>
                                        </p:tav>
                                        <p:tav tm="100000">
                                          <p:val>
                                            <p:fltVal val="1"/>
                                          </p:val>
                                        </p:tav>
                                      </p:tavLst>
                                    </p:anim>
                                    <p:anim calcmode="lin" valueType="num">
                                      <p:cBhvr>
                                        <p:cTn id="251" dur="332" tmFilter="0, 0; 0.125,0.2665; 0.25,0.4; 0.375,0.465; 0.5,0.5;  0.625,0.535; 0.75,0.6; 0.875,0.7335; 1,1">
                                          <p:stCondLst>
                                            <p:cond delay="1324"/>
                                          </p:stCondLst>
                                        </p:cTn>
                                        <p:tgtEl>
                                          <p:spTgt spid="257"/>
                                        </p:tgtEl>
                                        <p:attrNameLst>
                                          <p:attrName>ppt_y</p:attrName>
                                        </p:attrNameLst>
                                      </p:cBhvr>
                                      <p:tavLst>
                                        <p:tav tm="0" fmla="#ppt_y-sin(pi*$)/27">
                                          <p:val>
                                            <p:fltVal val="0"/>
                                          </p:val>
                                        </p:tav>
                                        <p:tav tm="100000">
                                          <p:val>
                                            <p:fltVal val="1"/>
                                          </p:val>
                                        </p:tav>
                                      </p:tavLst>
                                    </p:anim>
                                    <p:anim calcmode="lin" valueType="num">
                                      <p:cBhvr>
                                        <p:cTn id="252" dur="164" tmFilter="0, 0; 0.125,0.2665; 0.25,0.4; 0.375,0.465; 0.5,0.5;  0.625,0.535; 0.75,0.6; 0.875,0.7335; 1,1">
                                          <p:stCondLst>
                                            <p:cond delay="1656"/>
                                          </p:stCondLst>
                                        </p:cTn>
                                        <p:tgtEl>
                                          <p:spTgt spid="257"/>
                                        </p:tgtEl>
                                        <p:attrNameLst>
                                          <p:attrName>ppt_y</p:attrName>
                                        </p:attrNameLst>
                                      </p:cBhvr>
                                      <p:tavLst>
                                        <p:tav tm="0" fmla="#ppt_y-sin(pi*$)/81">
                                          <p:val>
                                            <p:fltVal val="0"/>
                                          </p:val>
                                        </p:tav>
                                        <p:tav tm="100000">
                                          <p:val>
                                            <p:fltVal val="1"/>
                                          </p:val>
                                        </p:tav>
                                      </p:tavLst>
                                    </p:anim>
                                    <p:animScale>
                                      <p:cBhvr>
                                        <p:cTn id="253" dur="26">
                                          <p:stCondLst>
                                            <p:cond delay="650"/>
                                          </p:stCondLst>
                                        </p:cTn>
                                        <p:tgtEl>
                                          <p:spTgt spid="257"/>
                                        </p:tgtEl>
                                      </p:cBhvr>
                                      <p:to x="100000" y="60000"/>
                                    </p:animScale>
                                    <p:animScale>
                                      <p:cBhvr>
                                        <p:cTn id="254" dur="166" decel="50000">
                                          <p:stCondLst>
                                            <p:cond delay="676"/>
                                          </p:stCondLst>
                                        </p:cTn>
                                        <p:tgtEl>
                                          <p:spTgt spid="257"/>
                                        </p:tgtEl>
                                      </p:cBhvr>
                                      <p:to x="100000" y="100000"/>
                                    </p:animScale>
                                    <p:animScale>
                                      <p:cBhvr>
                                        <p:cTn id="255" dur="26">
                                          <p:stCondLst>
                                            <p:cond delay="1312"/>
                                          </p:stCondLst>
                                        </p:cTn>
                                        <p:tgtEl>
                                          <p:spTgt spid="257"/>
                                        </p:tgtEl>
                                      </p:cBhvr>
                                      <p:to x="100000" y="80000"/>
                                    </p:animScale>
                                    <p:animScale>
                                      <p:cBhvr>
                                        <p:cTn id="256" dur="166" decel="50000">
                                          <p:stCondLst>
                                            <p:cond delay="1338"/>
                                          </p:stCondLst>
                                        </p:cTn>
                                        <p:tgtEl>
                                          <p:spTgt spid="257"/>
                                        </p:tgtEl>
                                      </p:cBhvr>
                                      <p:to x="100000" y="100000"/>
                                    </p:animScale>
                                    <p:animScale>
                                      <p:cBhvr>
                                        <p:cTn id="257" dur="26">
                                          <p:stCondLst>
                                            <p:cond delay="1642"/>
                                          </p:stCondLst>
                                        </p:cTn>
                                        <p:tgtEl>
                                          <p:spTgt spid="257"/>
                                        </p:tgtEl>
                                      </p:cBhvr>
                                      <p:to x="100000" y="90000"/>
                                    </p:animScale>
                                    <p:animScale>
                                      <p:cBhvr>
                                        <p:cTn id="258" dur="166" decel="50000">
                                          <p:stCondLst>
                                            <p:cond delay="1668"/>
                                          </p:stCondLst>
                                        </p:cTn>
                                        <p:tgtEl>
                                          <p:spTgt spid="257"/>
                                        </p:tgtEl>
                                      </p:cBhvr>
                                      <p:to x="100000" y="100000"/>
                                    </p:animScale>
                                    <p:animScale>
                                      <p:cBhvr>
                                        <p:cTn id="259" dur="26">
                                          <p:stCondLst>
                                            <p:cond delay="1808"/>
                                          </p:stCondLst>
                                        </p:cTn>
                                        <p:tgtEl>
                                          <p:spTgt spid="257"/>
                                        </p:tgtEl>
                                      </p:cBhvr>
                                      <p:to x="100000" y="95000"/>
                                    </p:animScale>
                                    <p:animScale>
                                      <p:cBhvr>
                                        <p:cTn id="260" dur="166" decel="50000">
                                          <p:stCondLst>
                                            <p:cond delay="1834"/>
                                          </p:stCondLst>
                                        </p:cTn>
                                        <p:tgtEl>
                                          <p:spTgt spid="25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p:bldP spid="240" grpId="0"/>
      <p:bldP spid="241" grpId="0"/>
      <p:bldP spid="242" grpId="0"/>
      <p:bldP spid="243" grpId="0"/>
      <p:bldP spid="24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42"/>
          <p:cNvPicPr preferRelativeResize="0"/>
          <p:nvPr/>
        </p:nvPicPr>
        <p:blipFill>
          <a:blip r:embed="rId3">
            <a:alphaModFix/>
          </a:blip>
          <a:stretch>
            <a:fillRect/>
          </a:stretch>
        </p:blipFill>
        <p:spPr>
          <a:xfrm>
            <a:off x="726225" y="1078818"/>
            <a:ext cx="3230125" cy="2993800"/>
          </a:xfrm>
          <a:prstGeom prst="rect">
            <a:avLst/>
          </a:prstGeom>
          <a:noFill/>
          <a:ln>
            <a:noFill/>
          </a:ln>
        </p:spPr>
      </p:pic>
      <p:sp>
        <p:nvSpPr>
          <p:cNvPr id="283" name="Google Shape;283;p42"/>
          <p:cNvSpPr txBox="1">
            <a:spLocks noGrp="1"/>
          </p:cNvSpPr>
          <p:nvPr>
            <p:ph type="title"/>
          </p:nvPr>
        </p:nvSpPr>
        <p:spPr>
          <a:xfrm>
            <a:off x="726225" y="438312"/>
            <a:ext cx="7731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Định nghĩa về Clustering</a:t>
            </a:r>
            <a:endParaRPr/>
          </a:p>
        </p:txBody>
      </p:sp>
      <p:sp>
        <p:nvSpPr>
          <p:cNvPr id="284" name="Google Shape;284;p42"/>
          <p:cNvSpPr txBox="1">
            <a:spLocks noGrp="1"/>
          </p:cNvSpPr>
          <p:nvPr>
            <p:ph type="subTitle" idx="1"/>
          </p:nvPr>
        </p:nvSpPr>
        <p:spPr>
          <a:xfrm>
            <a:off x="4864973" y="1493682"/>
            <a:ext cx="3748372" cy="1965443"/>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US"/>
              <a:t>“</a:t>
            </a:r>
            <a:r>
              <a:rPr lang="vi-VN"/>
              <a:t>Clustering’ là cách nhóm 1 tập hợp các đối tượng (objects) dựa trên các đặc điểm, thuộc tính của , tổng hợp  lại theo từng nhóm dựa trên độ tương đồng (similarities).</a:t>
            </a:r>
            <a:endParaRPr lang="en-GB"/>
          </a:p>
        </p:txBody>
      </p:sp>
      <p:pic>
        <p:nvPicPr>
          <p:cNvPr id="287" name="Google Shape;287;p42"/>
          <p:cNvPicPr preferRelativeResize="0"/>
          <p:nvPr/>
        </p:nvPicPr>
        <p:blipFill rotWithShape="1">
          <a:blip r:embed="rId4">
            <a:alphaModFix/>
          </a:blip>
          <a:srcRect t="79" b="89"/>
          <a:stretch/>
        </p:blipFill>
        <p:spPr>
          <a:xfrm rot="5400000">
            <a:off x="404215" y="1086705"/>
            <a:ext cx="1598424" cy="1582650"/>
          </a:xfrm>
          <a:prstGeom prst="rect">
            <a:avLst/>
          </a:prstGeom>
          <a:noFill/>
          <a:ln>
            <a:noFill/>
          </a:ln>
        </p:spPr>
      </p:pic>
      <p:sp>
        <p:nvSpPr>
          <p:cNvPr id="8" name="TextBox 7">
            <a:extLst>
              <a:ext uri="{FF2B5EF4-FFF2-40B4-BE49-F238E27FC236}">
                <a16:creationId xmlns:a16="http://schemas.microsoft.com/office/drawing/2014/main" id="{820B3D77-6AC6-4BCB-B3E8-F34655CFAF4A}"/>
              </a:ext>
            </a:extLst>
          </p:cNvPr>
          <p:cNvSpPr txBox="1"/>
          <p:nvPr/>
        </p:nvSpPr>
        <p:spPr>
          <a:xfrm>
            <a:off x="8339471" y="4520522"/>
            <a:ext cx="606055" cy="369332"/>
          </a:xfrm>
          <a:prstGeom prst="rect">
            <a:avLst/>
          </a:prstGeom>
          <a:noFill/>
        </p:spPr>
        <p:txBody>
          <a:bodyPr wrap="square">
            <a:spAutoFit/>
          </a:bodyPr>
          <a:lstStyle/>
          <a:p>
            <a:pPr marL="0" lvl="0" indent="0" algn="ctr" rtl="0">
              <a:spcBef>
                <a:spcPts val="0"/>
              </a:spcBef>
              <a:spcAft>
                <a:spcPts val="0"/>
              </a:spcAft>
              <a:buNone/>
            </a:pPr>
            <a:r>
              <a:rPr lang="en" sz="1800" b="1">
                <a:solidFill>
                  <a:srgbClr val="6AA84F"/>
                </a:solidFill>
                <a:latin typeface="Tahoma" panose="020B0604030504040204" pitchFamily="34" charset="0"/>
                <a:ea typeface="Tahoma" panose="020B0604030504040204" pitchFamily="34" charset="0"/>
                <a:cs typeface="Tahoma" panose="020B0604030504040204" pitchFamily="34" charset="0"/>
              </a:rPr>
              <a:t>08</a:t>
            </a:r>
          </a:p>
        </p:txBody>
      </p:sp>
    </p:spTree>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84">
                                            <p:txEl>
                                              <p:pRg st="0" end="0"/>
                                            </p:txEl>
                                          </p:spTgt>
                                        </p:tgtEl>
                                        <p:attrNameLst>
                                          <p:attrName>style.visibility</p:attrName>
                                        </p:attrNameLst>
                                      </p:cBhvr>
                                      <p:to>
                                        <p:strVal val="visible"/>
                                      </p:to>
                                    </p:set>
                                    <p:animEffect transition="in" filter="wipe(down)">
                                      <p:cBhvr>
                                        <p:cTn id="7" dur="580">
                                          <p:stCondLst>
                                            <p:cond delay="0"/>
                                          </p:stCondLst>
                                        </p:cTn>
                                        <p:tgtEl>
                                          <p:spTgt spid="284">
                                            <p:txEl>
                                              <p:pRg st="0" end="0"/>
                                            </p:txEl>
                                          </p:spTgt>
                                        </p:tgtEl>
                                      </p:cBhvr>
                                    </p:animEffect>
                                    <p:anim calcmode="lin" valueType="num">
                                      <p:cBhvr>
                                        <p:cTn id="8" dur="1822" tmFilter="0,0; 0.14,0.36; 0.43,0.73; 0.71,0.91; 1.0,1.0">
                                          <p:stCondLst>
                                            <p:cond delay="0"/>
                                          </p:stCondLst>
                                        </p:cTn>
                                        <p:tgtEl>
                                          <p:spTgt spid="284">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84">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84">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84">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84">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284">
                                            <p:txEl>
                                              <p:pRg st="0" end="0"/>
                                            </p:txEl>
                                          </p:spTgt>
                                        </p:tgtEl>
                                      </p:cBhvr>
                                      <p:to x="100000" y="60000"/>
                                    </p:animScale>
                                    <p:animScale>
                                      <p:cBhvr>
                                        <p:cTn id="14" dur="166" decel="50000">
                                          <p:stCondLst>
                                            <p:cond delay="676"/>
                                          </p:stCondLst>
                                        </p:cTn>
                                        <p:tgtEl>
                                          <p:spTgt spid="284">
                                            <p:txEl>
                                              <p:pRg st="0" end="0"/>
                                            </p:txEl>
                                          </p:spTgt>
                                        </p:tgtEl>
                                      </p:cBhvr>
                                      <p:to x="100000" y="100000"/>
                                    </p:animScale>
                                    <p:animScale>
                                      <p:cBhvr>
                                        <p:cTn id="15" dur="26">
                                          <p:stCondLst>
                                            <p:cond delay="1312"/>
                                          </p:stCondLst>
                                        </p:cTn>
                                        <p:tgtEl>
                                          <p:spTgt spid="284">
                                            <p:txEl>
                                              <p:pRg st="0" end="0"/>
                                            </p:txEl>
                                          </p:spTgt>
                                        </p:tgtEl>
                                      </p:cBhvr>
                                      <p:to x="100000" y="80000"/>
                                    </p:animScale>
                                    <p:animScale>
                                      <p:cBhvr>
                                        <p:cTn id="16" dur="166" decel="50000">
                                          <p:stCondLst>
                                            <p:cond delay="1338"/>
                                          </p:stCondLst>
                                        </p:cTn>
                                        <p:tgtEl>
                                          <p:spTgt spid="284">
                                            <p:txEl>
                                              <p:pRg st="0" end="0"/>
                                            </p:txEl>
                                          </p:spTgt>
                                        </p:tgtEl>
                                      </p:cBhvr>
                                      <p:to x="100000" y="100000"/>
                                    </p:animScale>
                                    <p:animScale>
                                      <p:cBhvr>
                                        <p:cTn id="17" dur="26">
                                          <p:stCondLst>
                                            <p:cond delay="1642"/>
                                          </p:stCondLst>
                                        </p:cTn>
                                        <p:tgtEl>
                                          <p:spTgt spid="284">
                                            <p:txEl>
                                              <p:pRg st="0" end="0"/>
                                            </p:txEl>
                                          </p:spTgt>
                                        </p:tgtEl>
                                      </p:cBhvr>
                                      <p:to x="100000" y="90000"/>
                                    </p:animScale>
                                    <p:animScale>
                                      <p:cBhvr>
                                        <p:cTn id="18" dur="166" decel="50000">
                                          <p:stCondLst>
                                            <p:cond delay="1668"/>
                                          </p:stCondLst>
                                        </p:cTn>
                                        <p:tgtEl>
                                          <p:spTgt spid="284">
                                            <p:txEl>
                                              <p:pRg st="0" end="0"/>
                                            </p:txEl>
                                          </p:spTgt>
                                        </p:tgtEl>
                                      </p:cBhvr>
                                      <p:to x="100000" y="100000"/>
                                    </p:animScale>
                                    <p:animScale>
                                      <p:cBhvr>
                                        <p:cTn id="19" dur="26">
                                          <p:stCondLst>
                                            <p:cond delay="1808"/>
                                          </p:stCondLst>
                                        </p:cTn>
                                        <p:tgtEl>
                                          <p:spTgt spid="284">
                                            <p:txEl>
                                              <p:pRg st="0" end="0"/>
                                            </p:txEl>
                                          </p:spTgt>
                                        </p:tgtEl>
                                      </p:cBhvr>
                                      <p:to x="100000" y="95000"/>
                                    </p:animScale>
                                    <p:animScale>
                                      <p:cBhvr>
                                        <p:cTn id="20" dur="166" decel="50000">
                                          <p:stCondLst>
                                            <p:cond delay="1834"/>
                                          </p:stCondLst>
                                        </p:cTn>
                                        <p:tgtEl>
                                          <p:spTgt spid="284">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build="p"/>
    </p:bldLst>
  </p:timing>
</p:sld>
</file>

<file path=ppt/theme/theme1.xml><?xml version="1.0" encoding="utf-8"?>
<a:theme xmlns:a="http://schemas.openxmlformats.org/drawingml/2006/main" name="Puress Online by Slidesgo">
  <a:themeElements>
    <a:clrScheme name="Simple Light">
      <a:dk1>
        <a:srgbClr val="000000"/>
      </a:dk1>
      <a:lt1>
        <a:srgbClr val="FFFFFF"/>
      </a:lt1>
      <a:dk2>
        <a:srgbClr val="595959"/>
      </a:dk2>
      <a:lt2>
        <a:srgbClr val="6AA84F"/>
      </a:lt2>
      <a:accent1>
        <a:srgbClr val="6AA84F"/>
      </a:accent1>
      <a:accent2>
        <a:srgbClr val="F6B26B"/>
      </a:accent2>
      <a:accent3>
        <a:srgbClr val="F9CB9C"/>
      </a:accent3>
      <a:accent4>
        <a:srgbClr val="93C47D"/>
      </a:accent4>
      <a:accent5>
        <a:srgbClr val="93C47D"/>
      </a:accent5>
      <a:accent6>
        <a:srgbClr val="D9EAD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TotalTime>
  <Words>1144</Words>
  <Application>Microsoft Office PowerPoint</Application>
  <PresentationFormat>On-screen Show (16:9)</PresentationFormat>
  <Paragraphs>215</Paragraphs>
  <Slides>31</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Quicksand</vt:lpstr>
      <vt:lpstr>Roboto</vt:lpstr>
      <vt:lpstr>Fira Sans Extra Condensed Medium</vt:lpstr>
      <vt:lpstr>Quicksand Light</vt:lpstr>
      <vt:lpstr>Pacifico</vt:lpstr>
      <vt:lpstr>Times New Roman</vt:lpstr>
      <vt:lpstr>Arial</vt:lpstr>
      <vt:lpstr>Calibri</vt:lpstr>
      <vt:lpstr>Tahoma</vt:lpstr>
      <vt:lpstr>Puress Online by Slidesgo</vt:lpstr>
      <vt:lpstr>PowerPoint Presentation</vt:lpstr>
      <vt:lpstr>Danh mục báo cáo</vt:lpstr>
      <vt:lpstr>Tổng quan về báo cáo</vt:lpstr>
      <vt:lpstr>Lý do chọn đề tài</vt:lpstr>
      <vt:lpstr>Mục đích nghiên cứu</vt:lpstr>
      <vt:lpstr>Cơ sở lý thuyết</vt:lpstr>
      <vt:lpstr>Cơ sở lý thuyết </vt:lpstr>
      <vt:lpstr>Thuật toán gom cụm - Clustering</vt:lpstr>
      <vt:lpstr>Định nghĩa về Clustering</vt:lpstr>
      <vt:lpstr>Giới thiệu chung về Clustering </vt:lpstr>
      <vt:lpstr>Chức năng của thuật toán Clustering</vt:lpstr>
      <vt:lpstr>Các phương pháp gom cụm</vt:lpstr>
      <vt:lpstr>Ưu điểm của Clustering</vt:lpstr>
      <vt:lpstr>Nhược điểm của Clustering</vt:lpstr>
      <vt:lpstr>Thuật toán K-Means</vt:lpstr>
      <vt:lpstr>Giới thiệu về K-Means</vt:lpstr>
      <vt:lpstr>Định nghĩa về K-Means</vt:lpstr>
      <vt:lpstr>Cách hoạt động của K-Means</vt:lpstr>
      <vt:lpstr>Ưu điểm của K-Means</vt:lpstr>
      <vt:lpstr>Nhược điểm của K-Means</vt:lpstr>
      <vt:lpstr>Thực thi Demo</vt:lpstr>
      <vt:lpstr>Demo 1 : Phân loại khách hàng</vt:lpstr>
      <vt:lpstr>Kết quả phân loại</vt:lpstr>
      <vt:lpstr>Demo 2 : Nén hình ảnh</vt:lpstr>
      <vt:lpstr>Kết quả nén ảnh</vt:lpstr>
      <vt:lpstr>Tổng Kết</vt:lpstr>
      <vt:lpstr>Kết luận</vt:lpstr>
      <vt:lpstr>Kết quả đạt được</vt:lpstr>
      <vt:lpstr>Khó Khăn</vt:lpstr>
      <vt:lpstr>Bài học kinh nghiệm</vt:lpstr>
      <vt:lpstr>Cảm ơn thầy và các bạn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Bùi Văn Hà</cp:lastModifiedBy>
  <cp:revision>35</cp:revision>
  <dcterms:modified xsi:type="dcterms:W3CDTF">2021-01-17T01:15:04Z</dcterms:modified>
</cp:coreProperties>
</file>